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4" r:id="rId5"/>
    <p:sldId id="275" r:id="rId6"/>
    <p:sldId id="256" r:id="rId7"/>
    <p:sldId id="258" r:id="rId8"/>
    <p:sldId id="278" r:id="rId9"/>
    <p:sldId id="279" r:id="rId10"/>
    <p:sldId id="280" r:id="rId11"/>
    <p:sldId id="277" r:id="rId12"/>
    <p:sldId id="272" r:id="rId13"/>
    <p:sldId id="281" r:id="rId14"/>
    <p:sldId id="282" r:id="rId15"/>
    <p:sldId id="273"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87CF481E-1957-4E82-AF6A-B40B1A95ED9B}"/>
    <pc:docChg chg="custSel addSld delSld modSld sldOrd">
      <pc:chgData name="Ben Nienhuis" userId="2c6c04f1-77c7-44b5-a463-93386779ab63" providerId="ADAL" clId="{87CF481E-1957-4E82-AF6A-B40B1A95ED9B}" dt="2021-04-26T10:05:12.314" v="290" actId="20577"/>
      <pc:docMkLst>
        <pc:docMk/>
      </pc:docMkLst>
      <pc:sldChg chg="modSp">
        <pc:chgData name="Ben Nienhuis" userId="2c6c04f1-77c7-44b5-a463-93386779ab63" providerId="ADAL" clId="{87CF481E-1957-4E82-AF6A-B40B1A95ED9B}" dt="2021-04-26T09:47:52.486" v="42" actId="20577"/>
        <pc:sldMkLst>
          <pc:docMk/>
          <pc:sldMk cId="1691227146" sldId="256"/>
        </pc:sldMkLst>
        <pc:spChg chg="mod">
          <ac:chgData name="Ben Nienhuis" userId="2c6c04f1-77c7-44b5-a463-93386779ab63" providerId="ADAL" clId="{87CF481E-1957-4E82-AF6A-B40B1A95ED9B}" dt="2021-04-26T09:47:52.486" v="42" actId="20577"/>
          <ac:spMkLst>
            <pc:docMk/>
            <pc:sldMk cId="1691227146" sldId="256"/>
            <ac:spMk id="2" creationId="{CF9FFC4D-B9CB-4A69-9921-758D3C25B659}"/>
          </ac:spMkLst>
        </pc:spChg>
      </pc:sldChg>
      <pc:sldChg chg="del">
        <pc:chgData name="Ben Nienhuis" userId="2c6c04f1-77c7-44b5-a463-93386779ab63" providerId="ADAL" clId="{87CF481E-1957-4E82-AF6A-B40B1A95ED9B}" dt="2021-04-26T09:48:04.356" v="43" actId="2696"/>
        <pc:sldMkLst>
          <pc:docMk/>
          <pc:sldMk cId="692725329" sldId="259"/>
        </pc:sldMkLst>
      </pc:sldChg>
      <pc:sldChg chg="del">
        <pc:chgData name="Ben Nienhuis" userId="2c6c04f1-77c7-44b5-a463-93386779ab63" providerId="ADAL" clId="{87CF481E-1957-4E82-AF6A-B40B1A95ED9B}" dt="2021-04-26T09:48:04.812" v="44" actId="2696"/>
        <pc:sldMkLst>
          <pc:docMk/>
          <pc:sldMk cId="1282499872" sldId="260"/>
        </pc:sldMkLst>
      </pc:sldChg>
      <pc:sldChg chg="del">
        <pc:chgData name="Ben Nienhuis" userId="2c6c04f1-77c7-44b5-a463-93386779ab63" providerId="ADAL" clId="{87CF481E-1957-4E82-AF6A-B40B1A95ED9B}" dt="2021-04-26T09:48:05.173" v="45" actId="2696"/>
        <pc:sldMkLst>
          <pc:docMk/>
          <pc:sldMk cId="14995294" sldId="261"/>
        </pc:sldMkLst>
      </pc:sldChg>
      <pc:sldChg chg="del">
        <pc:chgData name="Ben Nienhuis" userId="2c6c04f1-77c7-44b5-a463-93386779ab63" providerId="ADAL" clId="{87CF481E-1957-4E82-AF6A-B40B1A95ED9B}" dt="2021-04-26T09:48:06.075" v="47" actId="2696"/>
        <pc:sldMkLst>
          <pc:docMk/>
          <pc:sldMk cId="1145419371" sldId="262"/>
        </pc:sldMkLst>
      </pc:sldChg>
      <pc:sldChg chg="del">
        <pc:chgData name="Ben Nienhuis" userId="2c6c04f1-77c7-44b5-a463-93386779ab63" providerId="ADAL" clId="{87CF481E-1957-4E82-AF6A-B40B1A95ED9B}" dt="2021-04-26T09:48:05.674" v="46" actId="2696"/>
        <pc:sldMkLst>
          <pc:docMk/>
          <pc:sldMk cId="1440062263" sldId="263"/>
        </pc:sldMkLst>
      </pc:sldChg>
      <pc:sldChg chg="delSp modSp del delAnim modAnim">
        <pc:chgData name="Ben Nienhuis" userId="2c6c04f1-77c7-44b5-a463-93386779ab63" providerId="ADAL" clId="{87CF481E-1957-4E82-AF6A-B40B1A95ED9B}" dt="2021-04-26T09:56:29.266" v="191" actId="2696"/>
        <pc:sldMkLst>
          <pc:docMk/>
          <pc:sldMk cId="31886004" sldId="264"/>
        </pc:sldMkLst>
        <pc:spChg chg="mod">
          <ac:chgData name="Ben Nienhuis" userId="2c6c04f1-77c7-44b5-a463-93386779ab63" providerId="ADAL" clId="{87CF481E-1957-4E82-AF6A-B40B1A95ED9B}" dt="2021-04-26T09:55:53.091" v="169" actId="6549"/>
          <ac:spMkLst>
            <pc:docMk/>
            <pc:sldMk cId="31886004" sldId="264"/>
            <ac:spMk id="3" creationId="{2A0D574A-2907-4A86-A421-6055118681C1}"/>
          </ac:spMkLst>
        </pc:spChg>
        <pc:spChg chg="mod">
          <ac:chgData name="Ben Nienhuis" userId="2c6c04f1-77c7-44b5-a463-93386779ab63" providerId="ADAL" clId="{87CF481E-1957-4E82-AF6A-B40B1A95ED9B}" dt="2021-04-26T09:48:23.147" v="55" actId="5793"/>
          <ac:spMkLst>
            <pc:docMk/>
            <pc:sldMk cId="31886004" sldId="264"/>
            <ac:spMk id="6" creationId="{B591DF1E-E0E2-4C69-82A2-0E3D06916906}"/>
          </ac:spMkLst>
        </pc:spChg>
        <pc:picChg chg="del">
          <ac:chgData name="Ben Nienhuis" userId="2c6c04f1-77c7-44b5-a463-93386779ab63" providerId="ADAL" clId="{87CF481E-1957-4E82-AF6A-B40B1A95ED9B}" dt="2021-04-26T09:55:42.224" v="95" actId="478"/>
          <ac:picMkLst>
            <pc:docMk/>
            <pc:sldMk cId="31886004" sldId="264"/>
            <ac:picMk id="5" creationId="{50201F2D-D2C6-4DEF-86A4-1AB07E10F83F}"/>
          </ac:picMkLst>
        </pc:picChg>
      </pc:sldChg>
      <pc:sldChg chg="del">
        <pc:chgData name="Ben Nienhuis" userId="2c6c04f1-77c7-44b5-a463-93386779ab63" providerId="ADAL" clId="{87CF481E-1957-4E82-AF6A-B40B1A95ED9B}" dt="2021-04-26T09:48:07.966" v="51" actId="2696"/>
        <pc:sldMkLst>
          <pc:docMk/>
          <pc:sldMk cId="196759301" sldId="267"/>
        </pc:sldMkLst>
      </pc:sldChg>
      <pc:sldChg chg="del">
        <pc:chgData name="Ben Nienhuis" userId="2c6c04f1-77c7-44b5-a463-93386779ab63" providerId="ADAL" clId="{87CF481E-1957-4E82-AF6A-B40B1A95ED9B}" dt="2021-04-26T09:48:09.672" v="54" actId="2696"/>
        <pc:sldMkLst>
          <pc:docMk/>
          <pc:sldMk cId="1579538574" sldId="269"/>
        </pc:sldMkLst>
      </pc:sldChg>
      <pc:sldChg chg="del">
        <pc:chgData name="Ben Nienhuis" userId="2c6c04f1-77c7-44b5-a463-93386779ab63" providerId="ADAL" clId="{87CF481E-1957-4E82-AF6A-B40B1A95ED9B}" dt="2021-04-26T09:48:09.068" v="53" actId="2696"/>
        <pc:sldMkLst>
          <pc:docMk/>
          <pc:sldMk cId="1962063661" sldId="270"/>
        </pc:sldMkLst>
      </pc:sldChg>
      <pc:sldChg chg="del">
        <pc:chgData name="Ben Nienhuis" userId="2c6c04f1-77c7-44b5-a463-93386779ab63" providerId="ADAL" clId="{87CF481E-1957-4E82-AF6A-B40B1A95ED9B}" dt="2021-04-26T09:48:08.559" v="52" actId="2696"/>
        <pc:sldMkLst>
          <pc:docMk/>
          <pc:sldMk cId="3716055123" sldId="271"/>
        </pc:sldMkLst>
      </pc:sldChg>
      <pc:sldChg chg="delSp modSp delAnim modAnim">
        <pc:chgData name="Ben Nienhuis" userId="2c6c04f1-77c7-44b5-a463-93386779ab63" providerId="ADAL" clId="{87CF481E-1957-4E82-AF6A-B40B1A95ED9B}" dt="2021-04-26T10:03:53.688" v="224"/>
        <pc:sldMkLst>
          <pc:docMk/>
          <pc:sldMk cId="2224031297" sldId="272"/>
        </pc:sldMkLst>
        <pc:spChg chg="mod">
          <ac:chgData name="Ben Nienhuis" userId="2c6c04f1-77c7-44b5-a463-93386779ab63" providerId="ADAL" clId="{87CF481E-1957-4E82-AF6A-B40B1A95ED9B}" dt="2021-04-26T10:03:47.051" v="223" actId="6549"/>
          <ac:spMkLst>
            <pc:docMk/>
            <pc:sldMk cId="2224031297" sldId="272"/>
            <ac:spMk id="3" creationId="{406FE9A5-B176-465D-BCBC-8055B6CDEC0B}"/>
          </ac:spMkLst>
        </pc:spChg>
        <pc:picChg chg="del">
          <ac:chgData name="Ben Nienhuis" userId="2c6c04f1-77c7-44b5-a463-93386779ab63" providerId="ADAL" clId="{87CF481E-1957-4E82-AF6A-B40B1A95ED9B}" dt="2021-04-26T09:57:57.467" v="204" actId="478"/>
          <ac:picMkLst>
            <pc:docMk/>
            <pc:sldMk cId="2224031297" sldId="272"/>
            <ac:picMk id="5" creationId="{789C06E4-7285-48E6-BBF7-D0F1FCE995FA}"/>
          </ac:picMkLst>
        </pc:picChg>
      </pc:sldChg>
      <pc:sldChg chg="modSp modAnim">
        <pc:chgData name="Ben Nienhuis" userId="2c6c04f1-77c7-44b5-a463-93386779ab63" providerId="ADAL" clId="{87CF481E-1957-4E82-AF6A-B40B1A95ED9B}" dt="2021-04-26T10:05:12.314" v="290" actId="20577"/>
        <pc:sldMkLst>
          <pc:docMk/>
          <pc:sldMk cId="4145004527" sldId="273"/>
        </pc:sldMkLst>
        <pc:spChg chg="mod">
          <ac:chgData name="Ben Nienhuis" userId="2c6c04f1-77c7-44b5-a463-93386779ab63" providerId="ADAL" clId="{87CF481E-1957-4E82-AF6A-B40B1A95ED9B}" dt="2021-04-26T10:05:12.314" v="290" actId="20577"/>
          <ac:spMkLst>
            <pc:docMk/>
            <pc:sldMk cId="4145004527" sldId="273"/>
            <ac:spMk id="3" creationId="{A550113A-89EB-411C-83F7-AB970B543361}"/>
          </ac:spMkLst>
        </pc:spChg>
      </pc:sldChg>
      <pc:sldChg chg="add del">
        <pc:chgData name="Ben Nienhuis" userId="2c6c04f1-77c7-44b5-a463-93386779ab63" providerId="ADAL" clId="{87CF481E-1957-4E82-AF6A-B40B1A95ED9B}" dt="2021-04-26T09:57:47.362" v="203" actId="2696"/>
        <pc:sldMkLst>
          <pc:docMk/>
          <pc:sldMk cId="1548366214" sldId="276"/>
        </pc:sldMkLst>
      </pc:sldChg>
      <pc:sldChg chg="del">
        <pc:chgData name="Ben Nienhuis" userId="2c6c04f1-77c7-44b5-a463-93386779ab63" providerId="ADAL" clId="{87CF481E-1957-4E82-AF6A-B40B1A95ED9B}" dt="2021-04-26T09:48:06.488" v="48" actId="2696"/>
        <pc:sldMkLst>
          <pc:docMk/>
          <pc:sldMk cId="4165903934" sldId="276"/>
        </pc:sldMkLst>
      </pc:sldChg>
      <pc:sldChg chg="del">
        <pc:chgData name="Ben Nienhuis" userId="2c6c04f1-77c7-44b5-a463-93386779ab63" providerId="ADAL" clId="{87CF481E-1957-4E82-AF6A-B40B1A95ED9B}" dt="2021-04-26T09:48:06.956" v="49" actId="2696"/>
        <pc:sldMkLst>
          <pc:docMk/>
          <pc:sldMk cId="2906008842" sldId="277"/>
        </pc:sldMkLst>
      </pc:sldChg>
      <pc:sldChg chg="addSp delSp modSp add delAnim modAnim">
        <pc:chgData name="Ben Nienhuis" userId="2c6c04f1-77c7-44b5-a463-93386779ab63" providerId="ADAL" clId="{87CF481E-1957-4E82-AF6A-B40B1A95ED9B}" dt="2021-04-26T09:57:41.143" v="202"/>
        <pc:sldMkLst>
          <pc:docMk/>
          <pc:sldMk cId="3428454398" sldId="277"/>
        </pc:sldMkLst>
        <pc:spChg chg="del mod">
          <ac:chgData name="Ben Nienhuis" userId="2c6c04f1-77c7-44b5-a463-93386779ab63" providerId="ADAL" clId="{87CF481E-1957-4E82-AF6A-B40B1A95ED9B}" dt="2021-04-26T09:56:43.067" v="195"/>
          <ac:spMkLst>
            <pc:docMk/>
            <pc:sldMk cId="3428454398" sldId="277"/>
            <ac:spMk id="3" creationId="{2A0D574A-2907-4A86-A421-6055118681C1}"/>
          </ac:spMkLst>
        </pc:spChg>
        <pc:spChg chg="add mod">
          <ac:chgData name="Ben Nienhuis" userId="2c6c04f1-77c7-44b5-a463-93386779ab63" providerId="ADAL" clId="{87CF481E-1957-4E82-AF6A-B40B1A95ED9B}" dt="2021-04-26T09:57:28.102" v="200" actId="20577"/>
          <ac:spMkLst>
            <pc:docMk/>
            <pc:sldMk cId="3428454398" sldId="277"/>
            <ac:spMk id="7" creationId="{D32B3587-9318-455E-B939-97C760C122D9}"/>
          </ac:spMkLst>
        </pc:spChg>
        <pc:picChg chg="del">
          <ac:chgData name="Ben Nienhuis" userId="2c6c04f1-77c7-44b5-a463-93386779ab63" providerId="ADAL" clId="{87CF481E-1957-4E82-AF6A-B40B1A95ED9B}" dt="2021-04-26T09:56:36.921" v="192" actId="478"/>
          <ac:picMkLst>
            <pc:docMk/>
            <pc:sldMk cId="3428454398" sldId="277"/>
            <ac:picMk id="5" creationId="{50201F2D-D2C6-4DEF-86A4-1AB07E10F83F}"/>
          </ac:picMkLst>
        </pc:picChg>
      </pc:sldChg>
      <pc:sldChg chg="del">
        <pc:chgData name="Ben Nienhuis" userId="2c6c04f1-77c7-44b5-a463-93386779ab63" providerId="ADAL" clId="{87CF481E-1957-4E82-AF6A-B40B1A95ED9B}" dt="2021-04-26T09:48:07.380" v="50" actId="2696"/>
        <pc:sldMkLst>
          <pc:docMk/>
          <pc:sldMk cId="901464151" sldId="278"/>
        </pc:sldMkLst>
      </pc:sldChg>
      <pc:sldChg chg="add ord">
        <pc:chgData name="Ben Nienhuis" userId="2c6c04f1-77c7-44b5-a463-93386779ab63" providerId="ADAL" clId="{87CF481E-1957-4E82-AF6A-B40B1A95ED9B}" dt="2021-04-26T09:56:25.769" v="190"/>
        <pc:sldMkLst>
          <pc:docMk/>
          <pc:sldMk cId="1709623945" sldId="278"/>
        </pc:sldMkLst>
      </pc:sldChg>
      <pc:sldChg chg="addSp delSp modSp add delAnim modAnim">
        <pc:chgData name="Ben Nienhuis" userId="2c6c04f1-77c7-44b5-a463-93386779ab63" providerId="ADAL" clId="{87CF481E-1957-4E82-AF6A-B40B1A95ED9B}" dt="2021-04-26T09:52:00.714" v="77"/>
        <pc:sldMkLst>
          <pc:docMk/>
          <pc:sldMk cId="2111742928" sldId="279"/>
        </pc:sldMkLst>
        <pc:spChg chg="mod">
          <ac:chgData name="Ben Nienhuis" userId="2c6c04f1-77c7-44b5-a463-93386779ab63" providerId="ADAL" clId="{87CF481E-1957-4E82-AF6A-B40B1A95ED9B}" dt="2021-04-26T09:50:44.821" v="62" actId="6549"/>
          <ac:spMkLst>
            <pc:docMk/>
            <pc:sldMk cId="2111742928" sldId="279"/>
            <ac:spMk id="3" creationId="{2A0D574A-2907-4A86-A421-6055118681C1}"/>
          </ac:spMkLst>
        </pc:spChg>
        <pc:spChg chg="add mod">
          <ac:chgData name="Ben Nienhuis" userId="2c6c04f1-77c7-44b5-a463-93386779ab63" providerId="ADAL" clId="{87CF481E-1957-4E82-AF6A-B40B1A95ED9B}" dt="2021-04-26T09:51:33.521" v="71" actId="12"/>
          <ac:spMkLst>
            <pc:docMk/>
            <pc:sldMk cId="2111742928" sldId="279"/>
            <ac:spMk id="7" creationId="{EC7BDE58-9F3E-4D99-8643-2EC901AC100F}"/>
          </ac:spMkLst>
        </pc:spChg>
        <pc:picChg chg="del">
          <ac:chgData name="Ben Nienhuis" userId="2c6c04f1-77c7-44b5-a463-93386779ab63" providerId="ADAL" clId="{87CF481E-1957-4E82-AF6A-B40B1A95ED9B}" dt="2021-04-26T09:50:38.501" v="61" actId="478"/>
          <ac:picMkLst>
            <pc:docMk/>
            <pc:sldMk cId="2111742928" sldId="279"/>
            <ac:picMk id="5" creationId="{50201F2D-D2C6-4DEF-86A4-1AB07E10F83F}"/>
          </ac:picMkLst>
        </pc:picChg>
      </pc:sldChg>
      <pc:sldChg chg="addSp delSp modSp add delAnim modAnim">
        <pc:chgData name="Ben Nienhuis" userId="2c6c04f1-77c7-44b5-a463-93386779ab63" providerId="ADAL" clId="{87CF481E-1957-4E82-AF6A-B40B1A95ED9B}" dt="2021-04-26T09:53:59.488" v="94"/>
        <pc:sldMkLst>
          <pc:docMk/>
          <pc:sldMk cId="3873158221" sldId="280"/>
        </pc:sldMkLst>
        <pc:spChg chg="del mod">
          <ac:chgData name="Ben Nienhuis" userId="2c6c04f1-77c7-44b5-a463-93386779ab63" providerId="ADAL" clId="{87CF481E-1957-4E82-AF6A-B40B1A95ED9B}" dt="2021-04-26T09:52:59.977" v="81"/>
          <ac:spMkLst>
            <pc:docMk/>
            <pc:sldMk cId="3873158221" sldId="280"/>
            <ac:spMk id="3" creationId="{2A0D574A-2907-4A86-A421-6055118681C1}"/>
          </ac:spMkLst>
        </pc:spChg>
        <pc:spChg chg="add mod">
          <ac:chgData name="Ben Nienhuis" userId="2c6c04f1-77c7-44b5-a463-93386779ab63" providerId="ADAL" clId="{87CF481E-1957-4E82-AF6A-B40B1A95ED9B}" dt="2021-04-26T09:53:32.361" v="88" actId="1076"/>
          <ac:spMkLst>
            <pc:docMk/>
            <pc:sldMk cId="3873158221" sldId="280"/>
            <ac:spMk id="7" creationId="{A8DFD306-FE98-40F8-8351-745EE1754ABD}"/>
          </ac:spMkLst>
        </pc:spChg>
        <pc:picChg chg="del">
          <ac:chgData name="Ben Nienhuis" userId="2c6c04f1-77c7-44b5-a463-93386779ab63" providerId="ADAL" clId="{87CF481E-1957-4E82-AF6A-B40B1A95ED9B}" dt="2021-04-26T09:52:53.128" v="78" actId="478"/>
          <ac:picMkLst>
            <pc:docMk/>
            <pc:sldMk cId="3873158221" sldId="280"/>
            <ac:picMk id="5" creationId="{50201F2D-D2C6-4DEF-86A4-1AB07E10F83F}"/>
          </ac:picMkLst>
        </pc:picChg>
      </pc:sldChg>
      <pc:sldChg chg="addSp delSp modSp add delAnim modAnim">
        <pc:chgData name="Ben Nienhuis" userId="2c6c04f1-77c7-44b5-a463-93386779ab63" providerId="ADAL" clId="{87CF481E-1957-4E82-AF6A-B40B1A95ED9B}" dt="2021-04-26T10:02:14.371" v="218"/>
        <pc:sldMkLst>
          <pc:docMk/>
          <pc:sldMk cId="1137067098" sldId="281"/>
        </pc:sldMkLst>
        <pc:spChg chg="del mod">
          <ac:chgData name="Ben Nienhuis" userId="2c6c04f1-77c7-44b5-a463-93386779ab63" providerId="ADAL" clId="{87CF481E-1957-4E82-AF6A-B40B1A95ED9B}" dt="2021-04-26T10:01:32.514" v="213"/>
          <ac:spMkLst>
            <pc:docMk/>
            <pc:sldMk cId="1137067098" sldId="281"/>
            <ac:spMk id="3" creationId="{406FE9A5-B176-465D-BCBC-8055B6CDEC0B}"/>
          </ac:spMkLst>
        </pc:spChg>
        <pc:spChg chg="add mod">
          <ac:chgData name="Ben Nienhuis" userId="2c6c04f1-77c7-44b5-a463-93386779ab63" providerId="ADAL" clId="{87CF481E-1957-4E82-AF6A-B40B1A95ED9B}" dt="2021-04-26T10:01:48.990" v="216" actId="255"/>
          <ac:spMkLst>
            <pc:docMk/>
            <pc:sldMk cId="1137067098" sldId="281"/>
            <ac:spMk id="5" creationId="{71305A72-7E81-4D49-8244-47C83C75166A}"/>
          </ac:spMkLst>
        </pc:spChg>
      </pc:sldChg>
      <pc:sldChg chg="addSp delSp modSp add modAnim">
        <pc:chgData name="Ben Nienhuis" userId="2c6c04f1-77c7-44b5-a463-93386779ab63" providerId="ADAL" clId="{87CF481E-1957-4E82-AF6A-B40B1A95ED9B}" dt="2021-04-26T10:04:35.429" v="249" actId="255"/>
        <pc:sldMkLst>
          <pc:docMk/>
          <pc:sldMk cId="2572386085" sldId="282"/>
        </pc:sldMkLst>
        <pc:spChg chg="add mod">
          <ac:chgData name="Ben Nienhuis" userId="2c6c04f1-77c7-44b5-a463-93386779ab63" providerId="ADAL" clId="{87CF481E-1957-4E82-AF6A-B40B1A95ED9B}" dt="2021-04-26T10:04:35.429" v="249" actId="255"/>
          <ac:spMkLst>
            <pc:docMk/>
            <pc:sldMk cId="2572386085" sldId="282"/>
            <ac:spMk id="3" creationId="{24F0F248-166C-4980-A891-6244FD35D78D}"/>
          </ac:spMkLst>
        </pc:spChg>
        <pc:spChg chg="del mod">
          <ac:chgData name="Ben Nienhuis" userId="2c6c04f1-77c7-44b5-a463-93386779ab63" providerId="ADAL" clId="{87CF481E-1957-4E82-AF6A-B40B1A95ED9B}" dt="2021-04-26T10:04:11.829" v="227"/>
          <ac:spMkLst>
            <pc:docMk/>
            <pc:sldMk cId="2572386085" sldId="282"/>
            <ac:spMk id="5" creationId="{71305A72-7E81-4D49-8244-47C83C75166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487D3-9F0B-49D0-BADA-AF2C5AD3A06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2E01E90-3F2A-4101-92AE-BBCE9BE697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655AB19-3418-4771-A2E0-29FF8A2D1869}"/>
              </a:ext>
            </a:extLst>
          </p:cNvPr>
          <p:cNvSpPr>
            <a:spLocks noGrp="1"/>
          </p:cNvSpPr>
          <p:nvPr>
            <p:ph type="dt" sz="half" idx="10"/>
          </p:nvPr>
        </p:nvSpPr>
        <p:spPr/>
        <p:txBody>
          <a:bodyPr/>
          <a:lstStyle/>
          <a:p>
            <a:fld id="{1337CE28-0BE3-4B1F-B38E-20A1F57FC669}" type="datetimeFigureOut">
              <a:rPr lang="nl-NL" smtClean="0"/>
              <a:t>26-4-2021</a:t>
            </a:fld>
            <a:endParaRPr lang="nl-NL"/>
          </a:p>
        </p:txBody>
      </p:sp>
      <p:sp>
        <p:nvSpPr>
          <p:cNvPr id="5" name="Tijdelijke aanduiding voor voettekst 4">
            <a:extLst>
              <a:ext uri="{FF2B5EF4-FFF2-40B4-BE49-F238E27FC236}">
                <a16:creationId xmlns:a16="http://schemas.microsoft.com/office/drawing/2014/main" id="{3EEAD8BD-A104-4CCE-9F54-7A4F48673D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76E2362-F22F-4799-A73E-DF1404B6142E}"/>
              </a:ext>
            </a:extLst>
          </p:cNvPr>
          <p:cNvSpPr>
            <a:spLocks noGrp="1"/>
          </p:cNvSpPr>
          <p:nvPr>
            <p:ph type="sldNum" sz="quarter" idx="12"/>
          </p:nvPr>
        </p:nvSpPr>
        <p:spPr/>
        <p:txBody>
          <a:bodyPr/>
          <a:lstStyle/>
          <a:p>
            <a:fld id="{288B4713-B315-4151-92ED-ED0A9CAC8250}" type="slidenum">
              <a:rPr lang="nl-NL" smtClean="0"/>
              <a:t>‹nr.›</a:t>
            </a:fld>
            <a:endParaRPr lang="nl-NL"/>
          </a:p>
        </p:txBody>
      </p:sp>
    </p:spTree>
    <p:extLst>
      <p:ext uri="{BB962C8B-B14F-4D97-AF65-F5344CB8AC3E}">
        <p14:creationId xmlns:p14="http://schemas.microsoft.com/office/powerpoint/2010/main" val="2389896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F29502-7AE0-46B4-9920-70705FE89AE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05FAA40-DDF0-49A5-9DBC-0C120136302F}"/>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C9E42EC-DC14-4323-8BA8-25C79CDE66FD}"/>
              </a:ext>
            </a:extLst>
          </p:cNvPr>
          <p:cNvSpPr>
            <a:spLocks noGrp="1"/>
          </p:cNvSpPr>
          <p:nvPr>
            <p:ph type="dt" sz="half" idx="10"/>
          </p:nvPr>
        </p:nvSpPr>
        <p:spPr/>
        <p:txBody>
          <a:bodyPr/>
          <a:lstStyle/>
          <a:p>
            <a:fld id="{1337CE28-0BE3-4B1F-B38E-20A1F57FC669}" type="datetimeFigureOut">
              <a:rPr lang="nl-NL" smtClean="0"/>
              <a:t>26-4-2021</a:t>
            </a:fld>
            <a:endParaRPr lang="nl-NL"/>
          </a:p>
        </p:txBody>
      </p:sp>
      <p:sp>
        <p:nvSpPr>
          <p:cNvPr id="5" name="Tijdelijke aanduiding voor voettekst 4">
            <a:extLst>
              <a:ext uri="{FF2B5EF4-FFF2-40B4-BE49-F238E27FC236}">
                <a16:creationId xmlns:a16="http://schemas.microsoft.com/office/drawing/2014/main" id="{93BEAAB2-F068-4C7D-AECF-6AF1F74A2A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28065B1-9973-4EBE-9E2A-761877E3352F}"/>
              </a:ext>
            </a:extLst>
          </p:cNvPr>
          <p:cNvSpPr>
            <a:spLocks noGrp="1"/>
          </p:cNvSpPr>
          <p:nvPr>
            <p:ph type="sldNum" sz="quarter" idx="12"/>
          </p:nvPr>
        </p:nvSpPr>
        <p:spPr/>
        <p:txBody>
          <a:bodyPr/>
          <a:lstStyle/>
          <a:p>
            <a:fld id="{288B4713-B315-4151-92ED-ED0A9CAC8250}" type="slidenum">
              <a:rPr lang="nl-NL" smtClean="0"/>
              <a:t>‹nr.›</a:t>
            </a:fld>
            <a:endParaRPr lang="nl-NL"/>
          </a:p>
        </p:txBody>
      </p:sp>
    </p:spTree>
    <p:extLst>
      <p:ext uri="{BB962C8B-B14F-4D97-AF65-F5344CB8AC3E}">
        <p14:creationId xmlns:p14="http://schemas.microsoft.com/office/powerpoint/2010/main" val="2140641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D417807-CD06-4E30-A300-B76ED7139D9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C4BBC6D-866C-41D1-AB6E-17180D2E1A4F}"/>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E040708-E8A8-4330-BFA6-5B78D5DBAE95}"/>
              </a:ext>
            </a:extLst>
          </p:cNvPr>
          <p:cNvSpPr>
            <a:spLocks noGrp="1"/>
          </p:cNvSpPr>
          <p:nvPr>
            <p:ph type="dt" sz="half" idx="10"/>
          </p:nvPr>
        </p:nvSpPr>
        <p:spPr/>
        <p:txBody>
          <a:bodyPr/>
          <a:lstStyle/>
          <a:p>
            <a:fld id="{1337CE28-0BE3-4B1F-B38E-20A1F57FC669}" type="datetimeFigureOut">
              <a:rPr lang="nl-NL" smtClean="0"/>
              <a:t>26-4-2021</a:t>
            </a:fld>
            <a:endParaRPr lang="nl-NL"/>
          </a:p>
        </p:txBody>
      </p:sp>
      <p:sp>
        <p:nvSpPr>
          <p:cNvPr id="5" name="Tijdelijke aanduiding voor voettekst 4">
            <a:extLst>
              <a:ext uri="{FF2B5EF4-FFF2-40B4-BE49-F238E27FC236}">
                <a16:creationId xmlns:a16="http://schemas.microsoft.com/office/drawing/2014/main" id="{03543B2A-34FE-449F-A63F-FC988524BC9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BBF146F-0DF2-411E-A27A-9FC1211B0FC0}"/>
              </a:ext>
            </a:extLst>
          </p:cNvPr>
          <p:cNvSpPr>
            <a:spLocks noGrp="1"/>
          </p:cNvSpPr>
          <p:nvPr>
            <p:ph type="sldNum" sz="quarter" idx="12"/>
          </p:nvPr>
        </p:nvSpPr>
        <p:spPr/>
        <p:txBody>
          <a:bodyPr/>
          <a:lstStyle/>
          <a:p>
            <a:fld id="{288B4713-B315-4151-92ED-ED0A9CAC8250}" type="slidenum">
              <a:rPr lang="nl-NL" smtClean="0"/>
              <a:t>‹nr.›</a:t>
            </a:fld>
            <a:endParaRPr lang="nl-NL"/>
          </a:p>
        </p:txBody>
      </p:sp>
    </p:spTree>
    <p:extLst>
      <p:ext uri="{BB962C8B-B14F-4D97-AF65-F5344CB8AC3E}">
        <p14:creationId xmlns:p14="http://schemas.microsoft.com/office/powerpoint/2010/main" val="113946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CB1AEE-879F-418A-8DEC-64728030941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1441472-5FEB-4DB0-9D6E-28B1BE49A65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CA7854D-2E05-4D9F-BD6C-781E3D17DC24}"/>
              </a:ext>
            </a:extLst>
          </p:cNvPr>
          <p:cNvSpPr>
            <a:spLocks noGrp="1"/>
          </p:cNvSpPr>
          <p:nvPr>
            <p:ph type="dt" sz="half" idx="10"/>
          </p:nvPr>
        </p:nvSpPr>
        <p:spPr/>
        <p:txBody>
          <a:bodyPr/>
          <a:lstStyle/>
          <a:p>
            <a:fld id="{1337CE28-0BE3-4B1F-B38E-20A1F57FC669}" type="datetimeFigureOut">
              <a:rPr lang="nl-NL" smtClean="0"/>
              <a:t>26-4-2021</a:t>
            </a:fld>
            <a:endParaRPr lang="nl-NL"/>
          </a:p>
        </p:txBody>
      </p:sp>
      <p:sp>
        <p:nvSpPr>
          <p:cNvPr id="5" name="Tijdelijke aanduiding voor voettekst 4">
            <a:extLst>
              <a:ext uri="{FF2B5EF4-FFF2-40B4-BE49-F238E27FC236}">
                <a16:creationId xmlns:a16="http://schemas.microsoft.com/office/drawing/2014/main" id="{C3A10AD0-28B3-486A-BFE2-1F8B469164A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C846CED-88C0-4124-BE49-1EC479606DFE}"/>
              </a:ext>
            </a:extLst>
          </p:cNvPr>
          <p:cNvSpPr>
            <a:spLocks noGrp="1"/>
          </p:cNvSpPr>
          <p:nvPr>
            <p:ph type="sldNum" sz="quarter" idx="12"/>
          </p:nvPr>
        </p:nvSpPr>
        <p:spPr/>
        <p:txBody>
          <a:bodyPr/>
          <a:lstStyle/>
          <a:p>
            <a:fld id="{288B4713-B315-4151-92ED-ED0A9CAC8250}" type="slidenum">
              <a:rPr lang="nl-NL" smtClean="0"/>
              <a:t>‹nr.›</a:t>
            </a:fld>
            <a:endParaRPr lang="nl-NL"/>
          </a:p>
        </p:txBody>
      </p:sp>
    </p:spTree>
    <p:extLst>
      <p:ext uri="{BB962C8B-B14F-4D97-AF65-F5344CB8AC3E}">
        <p14:creationId xmlns:p14="http://schemas.microsoft.com/office/powerpoint/2010/main" val="13101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ABA5C9-E363-45F7-AAC3-FFF7F9EA906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7ACFB60-C671-4C69-9BAC-BFE603B09D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A192914F-DD9C-4A92-AF13-15B0A5B0A33C}"/>
              </a:ext>
            </a:extLst>
          </p:cNvPr>
          <p:cNvSpPr>
            <a:spLocks noGrp="1"/>
          </p:cNvSpPr>
          <p:nvPr>
            <p:ph type="dt" sz="half" idx="10"/>
          </p:nvPr>
        </p:nvSpPr>
        <p:spPr/>
        <p:txBody>
          <a:bodyPr/>
          <a:lstStyle/>
          <a:p>
            <a:fld id="{1337CE28-0BE3-4B1F-B38E-20A1F57FC669}" type="datetimeFigureOut">
              <a:rPr lang="nl-NL" smtClean="0"/>
              <a:t>26-4-2021</a:t>
            </a:fld>
            <a:endParaRPr lang="nl-NL"/>
          </a:p>
        </p:txBody>
      </p:sp>
      <p:sp>
        <p:nvSpPr>
          <p:cNvPr id="5" name="Tijdelijke aanduiding voor voettekst 4">
            <a:extLst>
              <a:ext uri="{FF2B5EF4-FFF2-40B4-BE49-F238E27FC236}">
                <a16:creationId xmlns:a16="http://schemas.microsoft.com/office/drawing/2014/main" id="{7A13F64C-D329-41BB-8699-7E7887DB298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972E980-BB85-434B-BB9E-D6938C3E98A9}"/>
              </a:ext>
            </a:extLst>
          </p:cNvPr>
          <p:cNvSpPr>
            <a:spLocks noGrp="1"/>
          </p:cNvSpPr>
          <p:nvPr>
            <p:ph type="sldNum" sz="quarter" idx="12"/>
          </p:nvPr>
        </p:nvSpPr>
        <p:spPr/>
        <p:txBody>
          <a:bodyPr/>
          <a:lstStyle/>
          <a:p>
            <a:fld id="{288B4713-B315-4151-92ED-ED0A9CAC8250}" type="slidenum">
              <a:rPr lang="nl-NL" smtClean="0"/>
              <a:t>‹nr.›</a:t>
            </a:fld>
            <a:endParaRPr lang="nl-NL"/>
          </a:p>
        </p:txBody>
      </p:sp>
    </p:spTree>
    <p:extLst>
      <p:ext uri="{BB962C8B-B14F-4D97-AF65-F5344CB8AC3E}">
        <p14:creationId xmlns:p14="http://schemas.microsoft.com/office/powerpoint/2010/main" val="3718800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A9140F-5FE8-423C-B151-99FD4B9150E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CD8004D-FF3A-4EFA-91D3-686EB91ECB81}"/>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FD34032-4EBA-4ACD-A038-7C4972D86565}"/>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878EE18-D476-4B79-A715-F3A4AFF66335}"/>
              </a:ext>
            </a:extLst>
          </p:cNvPr>
          <p:cNvSpPr>
            <a:spLocks noGrp="1"/>
          </p:cNvSpPr>
          <p:nvPr>
            <p:ph type="dt" sz="half" idx="10"/>
          </p:nvPr>
        </p:nvSpPr>
        <p:spPr/>
        <p:txBody>
          <a:bodyPr/>
          <a:lstStyle/>
          <a:p>
            <a:fld id="{1337CE28-0BE3-4B1F-B38E-20A1F57FC669}" type="datetimeFigureOut">
              <a:rPr lang="nl-NL" smtClean="0"/>
              <a:t>26-4-2021</a:t>
            </a:fld>
            <a:endParaRPr lang="nl-NL"/>
          </a:p>
        </p:txBody>
      </p:sp>
      <p:sp>
        <p:nvSpPr>
          <p:cNvPr id="6" name="Tijdelijke aanduiding voor voettekst 5">
            <a:extLst>
              <a:ext uri="{FF2B5EF4-FFF2-40B4-BE49-F238E27FC236}">
                <a16:creationId xmlns:a16="http://schemas.microsoft.com/office/drawing/2014/main" id="{DB3A0408-635F-4DBF-B1F2-33E88A2DC9E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CB4EA2-B0FD-4AAE-9080-869C314D6A23}"/>
              </a:ext>
            </a:extLst>
          </p:cNvPr>
          <p:cNvSpPr>
            <a:spLocks noGrp="1"/>
          </p:cNvSpPr>
          <p:nvPr>
            <p:ph type="sldNum" sz="quarter" idx="12"/>
          </p:nvPr>
        </p:nvSpPr>
        <p:spPr/>
        <p:txBody>
          <a:bodyPr/>
          <a:lstStyle/>
          <a:p>
            <a:fld id="{288B4713-B315-4151-92ED-ED0A9CAC8250}" type="slidenum">
              <a:rPr lang="nl-NL" smtClean="0"/>
              <a:t>‹nr.›</a:t>
            </a:fld>
            <a:endParaRPr lang="nl-NL"/>
          </a:p>
        </p:txBody>
      </p:sp>
    </p:spTree>
    <p:extLst>
      <p:ext uri="{BB962C8B-B14F-4D97-AF65-F5344CB8AC3E}">
        <p14:creationId xmlns:p14="http://schemas.microsoft.com/office/powerpoint/2010/main" val="3600696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A0CC4-DDE2-4E77-8954-661AABC2F08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3BF6C64-B172-4285-BB35-AAE4045287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89701BFB-0B16-4DF8-ABCF-E0E0A14BF30F}"/>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78A2B95-9C77-45A6-93D4-158AD3FA08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5F2B569C-2C68-460A-BCD5-BD7A59E15AC3}"/>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55B70E0-4C9C-46C4-AF67-231130DDF6CC}"/>
              </a:ext>
            </a:extLst>
          </p:cNvPr>
          <p:cNvSpPr>
            <a:spLocks noGrp="1"/>
          </p:cNvSpPr>
          <p:nvPr>
            <p:ph type="dt" sz="half" idx="10"/>
          </p:nvPr>
        </p:nvSpPr>
        <p:spPr/>
        <p:txBody>
          <a:bodyPr/>
          <a:lstStyle/>
          <a:p>
            <a:fld id="{1337CE28-0BE3-4B1F-B38E-20A1F57FC669}" type="datetimeFigureOut">
              <a:rPr lang="nl-NL" smtClean="0"/>
              <a:t>26-4-2021</a:t>
            </a:fld>
            <a:endParaRPr lang="nl-NL"/>
          </a:p>
        </p:txBody>
      </p:sp>
      <p:sp>
        <p:nvSpPr>
          <p:cNvPr id="8" name="Tijdelijke aanduiding voor voettekst 7">
            <a:extLst>
              <a:ext uri="{FF2B5EF4-FFF2-40B4-BE49-F238E27FC236}">
                <a16:creationId xmlns:a16="http://schemas.microsoft.com/office/drawing/2014/main" id="{A5C65FCA-6460-4545-AE95-FB95DE15867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8967DC9-7427-451A-B169-34FD03863F10}"/>
              </a:ext>
            </a:extLst>
          </p:cNvPr>
          <p:cNvSpPr>
            <a:spLocks noGrp="1"/>
          </p:cNvSpPr>
          <p:nvPr>
            <p:ph type="sldNum" sz="quarter" idx="12"/>
          </p:nvPr>
        </p:nvSpPr>
        <p:spPr/>
        <p:txBody>
          <a:bodyPr/>
          <a:lstStyle/>
          <a:p>
            <a:fld id="{288B4713-B315-4151-92ED-ED0A9CAC8250}" type="slidenum">
              <a:rPr lang="nl-NL" smtClean="0"/>
              <a:t>‹nr.›</a:t>
            </a:fld>
            <a:endParaRPr lang="nl-NL"/>
          </a:p>
        </p:txBody>
      </p:sp>
    </p:spTree>
    <p:extLst>
      <p:ext uri="{BB962C8B-B14F-4D97-AF65-F5344CB8AC3E}">
        <p14:creationId xmlns:p14="http://schemas.microsoft.com/office/powerpoint/2010/main" val="19070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370DF9-858C-4EF8-A059-1DA96B3499C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6AB0D62-6995-4C09-BD5F-E5898A6FE4E7}"/>
              </a:ext>
            </a:extLst>
          </p:cNvPr>
          <p:cNvSpPr>
            <a:spLocks noGrp="1"/>
          </p:cNvSpPr>
          <p:nvPr>
            <p:ph type="dt" sz="half" idx="10"/>
          </p:nvPr>
        </p:nvSpPr>
        <p:spPr/>
        <p:txBody>
          <a:bodyPr/>
          <a:lstStyle/>
          <a:p>
            <a:fld id="{1337CE28-0BE3-4B1F-B38E-20A1F57FC669}" type="datetimeFigureOut">
              <a:rPr lang="nl-NL" smtClean="0"/>
              <a:t>26-4-2021</a:t>
            </a:fld>
            <a:endParaRPr lang="nl-NL"/>
          </a:p>
        </p:txBody>
      </p:sp>
      <p:sp>
        <p:nvSpPr>
          <p:cNvPr id="4" name="Tijdelijke aanduiding voor voettekst 3">
            <a:extLst>
              <a:ext uri="{FF2B5EF4-FFF2-40B4-BE49-F238E27FC236}">
                <a16:creationId xmlns:a16="http://schemas.microsoft.com/office/drawing/2014/main" id="{7DC7949B-F23F-491F-A869-7CE9267AA41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CD2008D-8C8B-43AB-968F-A10F7721B44E}"/>
              </a:ext>
            </a:extLst>
          </p:cNvPr>
          <p:cNvSpPr>
            <a:spLocks noGrp="1"/>
          </p:cNvSpPr>
          <p:nvPr>
            <p:ph type="sldNum" sz="quarter" idx="12"/>
          </p:nvPr>
        </p:nvSpPr>
        <p:spPr/>
        <p:txBody>
          <a:bodyPr/>
          <a:lstStyle/>
          <a:p>
            <a:fld id="{288B4713-B315-4151-92ED-ED0A9CAC8250}" type="slidenum">
              <a:rPr lang="nl-NL" smtClean="0"/>
              <a:t>‹nr.›</a:t>
            </a:fld>
            <a:endParaRPr lang="nl-NL"/>
          </a:p>
        </p:txBody>
      </p:sp>
    </p:spTree>
    <p:extLst>
      <p:ext uri="{BB962C8B-B14F-4D97-AF65-F5344CB8AC3E}">
        <p14:creationId xmlns:p14="http://schemas.microsoft.com/office/powerpoint/2010/main" val="31846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32A9A46-2774-4A34-A9AC-355461B3E6D5}"/>
              </a:ext>
            </a:extLst>
          </p:cNvPr>
          <p:cNvSpPr>
            <a:spLocks noGrp="1"/>
          </p:cNvSpPr>
          <p:nvPr>
            <p:ph type="dt" sz="half" idx="10"/>
          </p:nvPr>
        </p:nvSpPr>
        <p:spPr/>
        <p:txBody>
          <a:bodyPr/>
          <a:lstStyle/>
          <a:p>
            <a:fld id="{1337CE28-0BE3-4B1F-B38E-20A1F57FC669}" type="datetimeFigureOut">
              <a:rPr lang="nl-NL" smtClean="0"/>
              <a:t>26-4-2021</a:t>
            </a:fld>
            <a:endParaRPr lang="nl-NL"/>
          </a:p>
        </p:txBody>
      </p:sp>
      <p:sp>
        <p:nvSpPr>
          <p:cNvPr id="3" name="Tijdelijke aanduiding voor voettekst 2">
            <a:extLst>
              <a:ext uri="{FF2B5EF4-FFF2-40B4-BE49-F238E27FC236}">
                <a16:creationId xmlns:a16="http://schemas.microsoft.com/office/drawing/2014/main" id="{CB66B18E-CE7A-477B-8E71-31CF7FF4BC9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3C2F225-4672-452E-86FD-E693833B4597}"/>
              </a:ext>
            </a:extLst>
          </p:cNvPr>
          <p:cNvSpPr>
            <a:spLocks noGrp="1"/>
          </p:cNvSpPr>
          <p:nvPr>
            <p:ph type="sldNum" sz="quarter" idx="12"/>
          </p:nvPr>
        </p:nvSpPr>
        <p:spPr/>
        <p:txBody>
          <a:bodyPr/>
          <a:lstStyle/>
          <a:p>
            <a:fld id="{288B4713-B315-4151-92ED-ED0A9CAC8250}" type="slidenum">
              <a:rPr lang="nl-NL" smtClean="0"/>
              <a:t>‹nr.›</a:t>
            </a:fld>
            <a:endParaRPr lang="nl-NL"/>
          </a:p>
        </p:txBody>
      </p:sp>
    </p:spTree>
    <p:extLst>
      <p:ext uri="{BB962C8B-B14F-4D97-AF65-F5344CB8AC3E}">
        <p14:creationId xmlns:p14="http://schemas.microsoft.com/office/powerpoint/2010/main" val="365976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85CD9A-EB3B-4EE2-A0D0-344F18B7829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E796B84-FA34-4ACF-9755-665BF5F9C2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3867244-B518-4A86-9796-21141E7B92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47AF77EF-4CFE-48EB-8367-DC8ED4602146}"/>
              </a:ext>
            </a:extLst>
          </p:cNvPr>
          <p:cNvSpPr>
            <a:spLocks noGrp="1"/>
          </p:cNvSpPr>
          <p:nvPr>
            <p:ph type="dt" sz="half" idx="10"/>
          </p:nvPr>
        </p:nvSpPr>
        <p:spPr/>
        <p:txBody>
          <a:bodyPr/>
          <a:lstStyle/>
          <a:p>
            <a:fld id="{1337CE28-0BE3-4B1F-B38E-20A1F57FC669}" type="datetimeFigureOut">
              <a:rPr lang="nl-NL" smtClean="0"/>
              <a:t>26-4-2021</a:t>
            </a:fld>
            <a:endParaRPr lang="nl-NL"/>
          </a:p>
        </p:txBody>
      </p:sp>
      <p:sp>
        <p:nvSpPr>
          <p:cNvPr id="6" name="Tijdelijke aanduiding voor voettekst 5">
            <a:extLst>
              <a:ext uri="{FF2B5EF4-FFF2-40B4-BE49-F238E27FC236}">
                <a16:creationId xmlns:a16="http://schemas.microsoft.com/office/drawing/2014/main" id="{EB7BF66D-4353-4815-A781-3162F27AF87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51FEAEA-3765-4D52-B6F3-FFFC9551AAD6}"/>
              </a:ext>
            </a:extLst>
          </p:cNvPr>
          <p:cNvSpPr>
            <a:spLocks noGrp="1"/>
          </p:cNvSpPr>
          <p:nvPr>
            <p:ph type="sldNum" sz="quarter" idx="12"/>
          </p:nvPr>
        </p:nvSpPr>
        <p:spPr/>
        <p:txBody>
          <a:bodyPr/>
          <a:lstStyle/>
          <a:p>
            <a:fld id="{288B4713-B315-4151-92ED-ED0A9CAC8250}" type="slidenum">
              <a:rPr lang="nl-NL" smtClean="0"/>
              <a:t>‹nr.›</a:t>
            </a:fld>
            <a:endParaRPr lang="nl-NL"/>
          </a:p>
        </p:txBody>
      </p:sp>
    </p:spTree>
    <p:extLst>
      <p:ext uri="{BB962C8B-B14F-4D97-AF65-F5344CB8AC3E}">
        <p14:creationId xmlns:p14="http://schemas.microsoft.com/office/powerpoint/2010/main" val="281076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3B130F-7308-4531-BAC9-4D376590BA3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0CE277E-9722-45F8-858B-3E8813E385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8C15233-8705-45E0-BDBE-CF8C2BFC16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693FB38E-BE83-48E6-AFA2-728CCA275375}"/>
              </a:ext>
            </a:extLst>
          </p:cNvPr>
          <p:cNvSpPr>
            <a:spLocks noGrp="1"/>
          </p:cNvSpPr>
          <p:nvPr>
            <p:ph type="dt" sz="half" idx="10"/>
          </p:nvPr>
        </p:nvSpPr>
        <p:spPr/>
        <p:txBody>
          <a:bodyPr/>
          <a:lstStyle/>
          <a:p>
            <a:fld id="{1337CE28-0BE3-4B1F-B38E-20A1F57FC669}" type="datetimeFigureOut">
              <a:rPr lang="nl-NL" smtClean="0"/>
              <a:t>26-4-2021</a:t>
            </a:fld>
            <a:endParaRPr lang="nl-NL"/>
          </a:p>
        </p:txBody>
      </p:sp>
      <p:sp>
        <p:nvSpPr>
          <p:cNvPr id="6" name="Tijdelijke aanduiding voor voettekst 5">
            <a:extLst>
              <a:ext uri="{FF2B5EF4-FFF2-40B4-BE49-F238E27FC236}">
                <a16:creationId xmlns:a16="http://schemas.microsoft.com/office/drawing/2014/main" id="{00348294-31C4-485B-BD1D-514ECEE20BB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752D16B-1DD5-4288-BD6E-F718FEA6A637}"/>
              </a:ext>
            </a:extLst>
          </p:cNvPr>
          <p:cNvSpPr>
            <a:spLocks noGrp="1"/>
          </p:cNvSpPr>
          <p:nvPr>
            <p:ph type="sldNum" sz="quarter" idx="12"/>
          </p:nvPr>
        </p:nvSpPr>
        <p:spPr/>
        <p:txBody>
          <a:bodyPr/>
          <a:lstStyle/>
          <a:p>
            <a:fld id="{288B4713-B315-4151-92ED-ED0A9CAC8250}" type="slidenum">
              <a:rPr lang="nl-NL" smtClean="0"/>
              <a:t>‹nr.›</a:t>
            </a:fld>
            <a:endParaRPr lang="nl-NL"/>
          </a:p>
        </p:txBody>
      </p:sp>
    </p:spTree>
    <p:extLst>
      <p:ext uri="{BB962C8B-B14F-4D97-AF65-F5344CB8AC3E}">
        <p14:creationId xmlns:p14="http://schemas.microsoft.com/office/powerpoint/2010/main" val="38130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AABA30B-4C7C-40D9-A2B0-71E71A3B0D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0964A36-6EC5-4F04-804B-5975899725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C9BA9E-AF5A-4353-9BC6-3E0FBCE757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7CE28-0BE3-4B1F-B38E-20A1F57FC669}" type="datetimeFigureOut">
              <a:rPr lang="nl-NL" smtClean="0"/>
              <a:t>26-4-2021</a:t>
            </a:fld>
            <a:endParaRPr lang="nl-NL"/>
          </a:p>
        </p:txBody>
      </p:sp>
      <p:sp>
        <p:nvSpPr>
          <p:cNvPr id="5" name="Tijdelijke aanduiding voor voettekst 4">
            <a:extLst>
              <a:ext uri="{FF2B5EF4-FFF2-40B4-BE49-F238E27FC236}">
                <a16:creationId xmlns:a16="http://schemas.microsoft.com/office/drawing/2014/main" id="{A5E1000B-038F-4515-B10D-2DFE58D885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2EE3660-3DC0-414F-A646-80E3D96B69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B4713-B315-4151-92ED-ED0A9CAC8250}" type="slidenum">
              <a:rPr lang="nl-NL" smtClean="0"/>
              <a:t>‹nr.›</a:t>
            </a:fld>
            <a:endParaRPr lang="nl-NL"/>
          </a:p>
        </p:txBody>
      </p:sp>
    </p:spTree>
    <p:extLst>
      <p:ext uri="{BB962C8B-B14F-4D97-AF65-F5344CB8AC3E}">
        <p14:creationId xmlns:p14="http://schemas.microsoft.com/office/powerpoint/2010/main" val="1288570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ultifunnelmarketing.nl/kosten-online-marketin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5DB3B-0850-421D-84C5-1623D0285C33}"/>
              </a:ext>
            </a:extLst>
          </p:cNvPr>
          <p:cNvSpPr>
            <a:spLocks noGrp="1"/>
          </p:cNvSpPr>
          <p:nvPr>
            <p:ph type="ctrTitle"/>
          </p:nvPr>
        </p:nvSpPr>
        <p:spPr/>
        <p:txBody>
          <a:bodyPr/>
          <a:lstStyle/>
          <a:p>
            <a:r>
              <a:rPr lang="nl-NL" dirty="0"/>
              <a:t>Marketing en promotie van het product</a:t>
            </a:r>
          </a:p>
        </p:txBody>
      </p:sp>
      <p:sp>
        <p:nvSpPr>
          <p:cNvPr id="3" name="Ondertitel 2">
            <a:extLst>
              <a:ext uri="{FF2B5EF4-FFF2-40B4-BE49-F238E27FC236}">
                <a16:creationId xmlns:a16="http://schemas.microsoft.com/office/drawing/2014/main" id="{BBA82887-5CD0-4777-94F3-3BB44CAA6A43}"/>
              </a:ext>
            </a:extLst>
          </p:cNvPr>
          <p:cNvSpPr>
            <a:spLocks noGrp="1"/>
          </p:cNvSpPr>
          <p:nvPr>
            <p:ph type="subTitle" idx="1"/>
          </p:nvPr>
        </p:nvSpPr>
        <p:spPr/>
        <p:txBody>
          <a:bodyPr/>
          <a:lstStyle/>
          <a:p>
            <a:r>
              <a:rPr lang="nl-NL" dirty="0"/>
              <a:t>Periode 16</a:t>
            </a:r>
          </a:p>
          <a:p>
            <a:endParaRPr lang="nl-NL" dirty="0"/>
          </a:p>
        </p:txBody>
      </p:sp>
      <p:pic>
        <p:nvPicPr>
          <p:cNvPr id="5" name="Afbeelding 4">
            <a:extLst>
              <a:ext uri="{FF2B5EF4-FFF2-40B4-BE49-F238E27FC236}">
                <a16:creationId xmlns:a16="http://schemas.microsoft.com/office/drawing/2014/main" id="{A2703CFF-7C88-4670-9649-3025621F694C}"/>
              </a:ext>
            </a:extLst>
          </p:cNvPr>
          <p:cNvPicPr>
            <a:picLocks noChangeAspect="1"/>
          </p:cNvPicPr>
          <p:nvPr/>
        </p:nvPicPr>
        <p:blipFill>
          <a:blip r:embed="rId2"/>
          <a:stretch>
            <a:fillRect/>
          </a:stretch>
        </p:blipFill>
        <p:spPr>
          <a:xfrm>
            <a:off x="9731575" y="2956753"/>
            <a:ext cx="2302589" cy="833369"/>
          </a:xfrm>
          <a:prstGeom prst="rect">
            <a:avLst/>
          </a:prstGeom>
        </p:spPr>
      </p:pic>
      <p:pic>
        <p:nvPicPr>
          <p:cNvPr id="6" name="Afbeelding 5">
            <a:extLst>
              <a:ext uri="{FF2B5EF4-FFF2-40B4-BE49-F238E27FC236}">
                <a16:creationId xmlns:a16="http://schemas.microsoft.com/office/drawing/2014/main" id="{D9059348-2DA7-42B5-B86A-25E8125364A9}"/>
              </a:ext>
            </a:extLst>
          </p:cNvPr>
          <p:cNvPicPr>
            <a:picLocks noChangeAspect="1"/>
          </p:cNvPicPr>
          <p:nvPr/>
        </p:nvPicPr>
        <p:blipFill>
          <a:blip r:embed="rId3"/>
          <a:stretch>
            <a:fillRect/>
          </a:stretch>
        </p:blipFill>
        <p:spPr>
          <a:xfrm>
            <a:off x="3186112" y="4429022"/>
            <a:ext cx="5819775" cy="1476375"/>
          </a:xfrm>
          <a:prstGeom prst="rect">
            <a:avLst/>
          </a:prstGeom>
        </p:spPr>
      </p:pic>
    </p:spTree>
    <p:extLst>
      <p:ext uri="{BB962C8B-B14F-4D97-AF65-F5344CB8AC3E}">
        <p14:creationId xmlns:p14="http://schemas.microsoft.com/office/powerpoint/2010/main" val="401552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388CD7-9045-41CB-8F9F-91549FC4C21B}"/>
              </a:ext>
            </a:extLst>
          </p:cNvPr>
          <p:cNvSpPr>
            <a:spLocks noGrp="1"/>
          </p:cNvSpPr>
          <p:nvPr>
            <p:ph type="title"/>
          </p:nvPr>
        </p:nvSpPr>
        <p:spPr>
          <a:xfrm>
            <a:off x="838200" y="365125"/>
            <a:ext cx="10515600" cy="1556440"/>
          </a:xfrm>
        </p:spPr>
        <p:txBody>
          <a:bodyPr>
            <a:normAutofit/>
          </a:bodyPr>
          <a:lstStyle/>
          <a:p>
            <a:pPr algn="ctr"/>
            <a:r>
              <a:rPr lang="nl-NL" dirty="0"/>
              <a:t>Marketingplan Mijn Logo</a:t>
            </a:r>
            <a:br>
              <a:rPr lang="nl-NL" dirty="0"/>
            </a:br>
            <a:endParaRPr lang="nl-NL" dirty="0"/>
          </a:p>
        </p:txBody>
      </p:sp>
      <p:pic>
        <p:nvPicPr>
          <p:cNvPr id="4" name="Tijdelijke aanduiding voor inhoud 3">
            <a:extLst>
              <a:ext uri="{FF2B5EF4-FFF2-40B4-BE49-F238E27FC236}">
                <a16:creationId xmlns:a16="http://schemas.microsoft.com/office/drawing/2014/main" id="{1D4249D0-B20F-417F-845C-9413E3A21956}"/>
              </a:ext>
            </a:extLst>
          </p:cNvPr>
          <p:cNvPicPr>
            <a:picLocks noGrp="1" noChangeAspect="1"/>
          </p:cNvPicPr>
          <p:nvPr>
            <p:ph idx="1"/>
          </p:nvPr>
        </p:nvPicPr>
        <p:blipFill>
          <a:blip r:embed="rId2"/>
          <a:stretch>
            <a:fillRect/>
          </a:stretch>
        </p:blipFill>
        <p:spPr>
          <a:xfrm>
            <a:off x="9845537" y="3024774"/>
            <a:ext cx="2095500" cy="1714500"/>
          </a:xfrm>
          <a:prstGeom prst="rect">
            <a:avLst/>
          </a:prstGeom>
        </p:spPr>
      </p:pic>
      <p:sp>
        <p:nvSpPr>
          <p:cNvPr id="8" name="Tekstvak 7">
            <a:extLst>
              <a:ext uri="{FF2B5EF4-FFF2-40B4-BE49-F238E27FC236}">
                <a16:creationId xmlns:a16="http://schemas.microsoft.com/office/drawing/2014/main" id="{B0FFDE99-631C-4E03-B6EB-026A6BA9BD58}"/>
              </a:ext>
            </a:extLst>
          </p:cNvPr>
          <p:cNvSpPr txBox="1"/>
          <p:nvPr/>
        </p:nvSpPr>
        <p:spPr>
          <a:xfrm>
            <a:off x="3684104" y="6165207"/>
            <a:ext cx="5380383" cy="369332"/>
          </a:xfrm>
          <a:prstGeom prst="rect">
            <a:avLst/>
          </a:prstGeom>
          <a:noFill/>
        </p:spPr>
        <p:txBody>
          <a:bodyPr wrap="square" rtlCol="0">
            <a:spAutoFit/>
          </a:bodyPr>
          <a:lstStyle/>
          <a:p>
            <a:pPr algn="ctr"/>
            <a:r>
              <a:rPr lang="nl-NL" dirty="0"/>
              <a:t>Marketingplan Mijn  Logo</a:t>
            </a:r>
          </a:p>
        </p:txBody>
      </p:sp>
      <p:sp>
        <p:nvSpPr>
          <p:cNvPr id="6" name="Tekstvak 5">
            <a:extLst>
              <a:ext uri="{FF2B5EF4-FFF2-40B4-BE49-F238E27FC236}">
                <a16:creationId xmlns:a16="http://schemas.microsoft.com/office/drawing/2014/main" id="{B591DF1E-E0E2-4C69-82A2-0E3D06916906}"/>
              </a:ext>
            </a:extLst>
          </p:cNvPr>
          <p:cNvSpPr txBox="1"/>
          <p:nvPr/>
        </p:nvSpPr>
        <p:spPr>
          <a:xfrm>
            <a:off x="1285461" y="1524000"/>
            <a:ext cx="7779026" cy="461665"/>
          </a:xfrm>
          <a:prstGeom prst="rect">
            <a:avLst/>
          </a:prstGeom>
          <a:noFill/>
        </p:spPr>
        <p:txBody>
          <a:bodyPr wrap="square" rtlCol="0">
            <a:spAutoFit/>
          </a:bodyPr>
          <a:lstStyle/>
          <a:p>
            <a:r>
              <a:rPr lang="nl-NL" sz="2400" dirty="0"/>
              <a:t>7. Meetmomenten en evaluatie</a:t>
            </a:r>
          </a:p>
        </p:txBody>
      </p:sp>
      <p:sp>
        <p:nvSpPr>
          <p:cNvPr id="5" name="Rechthoek 4">
            <a:extLst>
              <a:ext uri="{FF2B5EF4-FFF2-40B4-BE49-F238E27FC236}">
                <a16:creationId xmlns:a16="http://schemas.microsoft.com/office/drawing/2014/main" id="{71305A72-7E81-4D49-8244-47C83C75166A}"/>
              </a:ext>
            </a:extLst>
          </p:cNvPr>
          <p:cNvSpPr/>
          <p:nvPr/>
        </p:nvSpPr>
        <p:spPr>
          <a:xfrm>
            <a:off x="1285461" y="1997839"/>
            <a:ext cx="7858539" cy="4154984"/>
          </a:xfrm>
          <a:prstGeom prst="rect">
            <a:avLst/>
          </a:prstGeom>
        </p:spPr>
        <p:txBody>
          <a:bodyPr wrap="square">
            <a:spAutoFit/>
          </a:bodyPr>
          <a:lstStyle/>
          <a:p>
            <a:r>
              <a:rPr lang="nl-NL" sz="2400" dirty="0"/>
              <a:t>Je kunt twee soorten evaluatie toepassen:</a:t>
            </a:r>
          </a:p>
          <a:p>
            <a:endParaRPr lang="nl-NL" sz="2400" dirty="0"/>
          </a:p>
          <a:p>
            <a:r>
              <a:rPr lang="nl-NL" sz="2400" dirty="0"/>
              <a:t>Effectevaluatie, ook wel productevaluatie, of outputevaluatie genoemd. Hierbij ga je na of je campagne het gewenste effect heeft gehad; of het product (campagne, communicatiemiddel) voldoet aan de verwachtingen; of het resultaat van het project is wat de betrokkenen voor ogen hadden. In voetbaltermen: heeft het team gescoord en gewonnen?</a:t>
            </a:r>
          </a:p>
          <a:p>
            <a:r>
              <a:rPr lang="nl-NL" sz="2400" dirty="0"/>
              <a:t>Procesevaluatie. In voetbaltermen: heeft het team goed gespeeld en wat kan de volgende keer beter?</a:t>
            </a:r>
          </a:p>
        </p:txBody>
      </p:sp>
    </p:spTree>
    <p:extLst>
      <p:ext uri="{BB962C8B-B14F-4D97-AF65-F5344CB8AC3E}">
        <p14:creationId xmlns:p14="http://schemas.microsoft.com/office/powerpoint/2010/main" val="11370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388CD7-9045-41CB-8F9F-91549FC4C21B}"/>
              </a:ext>
            </a:extLst>
          </p:cNvPr>
          <p:cNvSpPr>
            <a:spLocks noGrp="1"/>
          </p:cNvSpPr>
          <p:nvPr>
            <p:ph type="title"/>
          </p:nvPr>
        </p:nvSpPr>
        <p:spPr>
          <a:xfrm>
            <a:off x="838200" y="365125"/>
            <a:ext cx="10515600" cy="1556440"/>
          </a:xfrm>
        </p:spPr>
        <p:txBody>
          <a:bodyPr>
            <a:normAutofit/>
          </a:bodyPr>
          <a:lstStyle/>
          <a:p>
            <a:pPr algn="ctr"/>
            <a:r>
              <a:rPr lang="nl-NL" dirty="0"/>
              <a:t>Marketingplan Mijn Logo</a:t>
            </a:r>
            <a:br>
              <a:rPr lang="nl-NL" dirty="0"/>
            </a:br>
            <a:endParaRPr lang="nl-NL" dirty="0"/>
          </a:p>
        </p:txBody>
      </p:sp>
      <p:pic>
        <p:nvPicPr>
          <p:cNvPr id="4" name="Tijdelijke aanduiding voor inhoud 3">
            <a:extLst>
              <a:ext uri="{FF2B5EF4-FFF2-40B4-BE49-F238E27FC236}">
                <a16:creationId xmlns:a16="http://schemas.microsoft.com/office/drawing/2014/main" id="{1D4249D0-B20F-417F-845C-9413E3A21956}"/>
              </a:ext>
            </a:extLst>
          </p:cNvPr>
          <p:cNvPicPr>
            <a:picLocks noGrp="1" noChangeAspect="1"/>
          </p:cNvPicPr>
          <p:nvPr>
            <p:ph idx="1"/>
          </p:nvPr>
        </p:nvPicPr>
        <p:blipFill>
          <a:blip r:embed="rId2"/>
          <a:stretch>
            <a:fillRect/>
          </a:stretch>
        </p:blipFill>
        <p:spPr>
          <a:xfrm>
            <a:off x="9845537" y="3024774"/>
            <a:ext cx="2095500" cy="1714500"/>
          </a:xfrm>
          <a:prstGeom prst="rect">
            <a:avLst/>
          </a:prstGeom>
        </p:spPr>
      </p:pic>
      <p:sp>
        <p:nvSpPr>
          <p:cNvPr id="8" name="Tekstvak 7">
            <a:extLst>
              <a:ext uri="{FF2B5EF4-FFF2-40B4-BE49-F238E27FC236}">
                <a16:creationId xmlns:a16="http://schemas.microsoft.com/office/drawing/2014/main" id="{B0FFDE99-631C-4E03-B6EB-026A6BA9BD58}"/>
              </a:ext>
            </a:extLst>
          </p:cNvPr>
          <p:cNvSpPr txBox="1"/>
          <p:nvPr/>
        </p:nvSpPr>
        <p:spPr>
          <a:xfrm>
            <a:off x="3684104" y="6165207"/>
            <a:ext cx="5380383" cy="369332"/>
          </a:xfrm>
          <a:prstGeom prst="rect">
            <a:avLst/>
          </a:prstGeom>
          <a:noFill/>
        </p:spPr>
        <p:txBody>
          <a:bodyPr wrap="square" rtlCol="0">
            <a:spAutoFit/>
          </a:bodyPr>
          <a:lstStyle/>
          <a:p>
            <a:pPr algn="ctr"/>
            <a:r>
              <a:rPr lang="nl-NL" dirty="0"/>
              <a:t>Marketingplan Mijn  Logo</a:t>
            </a:r>
          </a:p>
        </p:txBody>
      </p:sp>
      <p:sp>
        <p:nvSpPr>
          <p:cNvPr id="6" name="Tekstvak 5">
            <a:extLst>
              <a:ext uri="{FF2B5EF4-FFF2-40B4-BE49-F238E27FC236}">
                <a16:creationId xmlns:a16="http://schemas.microsoft.com/office/drawing/2014/main" id="{B591DF1E-E0E2-4C69-82A2-0E3D06916906}"/>
              </a:ext>
            </a:extLst>
          </p:cNvPr>
          <p:cNvSpPr txBox="1"/>
          <p:nvPr/>
        </p:nvSpPr>
        <p:spPr>
          <a:xfrm>
            <a:off x="1285461" y="1524000"/>
            <a:ext cx="7779026" cy="461665"/>
          </a:xfrm>
          <a:prstGeom prst="rect">
            <a:avLst/>
          </a:prstGeom>
          <a:noFill/>
        </p:spPr>
        <p:txBody>
          <a:bodyPr wrap="square" rtlCol="0">
            <a:spAutoFit/>
          </a:bodyPr>
          <a:lstStyle/>
          <a:p>
            <a:r>
              <a:rPr lang="nl-NL" sz="2400" dirty="0"/>
              <a:t>7. Meetmomenten en evaluatie</a:t>
            </a:r>
          </a:p>
        </p:txBody>
      </p:sp>
      <p:sp>
        <p:nvSpPr>
          <p:cNvPr id="3" name="Rechthoek 2">
            <a:extLst>
              <a:ext uri="{FF2B5EF4-FFF2-40B4-BE49-F238E27FC236}">
                <a16:creationId xmlns:a16="http://schemas.microsoft.com/office/drawing/2014/main" id="{24F0F248-166C-4980-A891-6244FD35D78D}"/>
              </a:ext>
            </a:extLst>
          </p:cNvPr>
          <p:cNvSpPr/>
          <p:nvPr/>
        </p:nvSpPr>
        <p:spPr>
          <a:xfrm>
            <a:off x="1285461" y="2701608"/>
            <a:ext cx="7779026" cy="1200329"/>
          </a:xfrm>
          <a:prstGeom prst="rect">
            <a:avLst/>
          </a:prstGeom>
        </p:spPr>
        <p:txBody>
          <a:bodyPr wrap="square">
            <a:spAutoFit/>
          </a:bodyPr>
          <a:lstStyle/>
          <a:p>
            <a:r>
              <a:rPr lang="nl-NL" sz="2400" dirty="0"/>
              <a:t>Geef in je presentatie aan wanneer je met het commerciële team de voorgang en de resultaten van de marketingcampagne wilt meten, bijstellen en evalueren</a:t>
            </a:r>
          </a:p>
        </p:txBody>
      </p:sp>
    </p:spTree>
    <p:extLst>
      <p:ext uri="{BB962C8B-B14F-4D97-AF65-F5344CB8AC3E}">
        <p14:creationId xmlns:p14="http://schemas.microsoft.com/office/powerpoint/2010/main" val="257238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388CD7-9045-41CB-8F9F-91549FC4C21B}"/>
              </a:ext>
            </a:extLst>
          </p:cNvPr>
          <p:cNvSpPr>
            <a:spLocks noGrp="1"/>
          </p:cNvSpPr>
          <p:nvPr>
            <p:ph type="title"/>
          </p:nvPr>
        </p:nvSpPr>
        <p:spPr>
          <a:xfrm>
            <a:off x="838200" y="365125"/>
            <a:ext cx="10515600" cy="1556440"/>
          </a:xfrm>
        </p:spPr>
        <p:txBody>
          <a:bodyPr>
            <a:normAutofit/>
          </a:bodyPr>
          <a:lstStyle/>
          <a:p>
            <a:pPr algn="ctr"/>
            <a:r>
              <a:rPr lang="nl-NL" dirty="0"/>
              <a:t>Marketingplan Mijn Logo</a:t>
            </a:r>
            <a:br>
              <a:rPr lang="nl-NL" dirty="0"/>
            </a:br>
            <a:endParaRPr lang="nl-NL" dirty="0"/>
          </a:p>
        </p:txBody>
      </p:sp>
      <p:pic>
        <p:nvPicPr>
          <p:cNvPr id="4" name="Tijdelijke aanduiding voor inhoud 3">
            <a:extLst>
              <a:ext uri="{FF2B5EF4-FFF2-40B4-BE49-F238E27FC236}">
                <a16:creationId xmlns:a16="http://schemas.microsoft.com/office/drawing/2014/main" id="{1D4249D0-B20F-417F-845C-9413E3A21956}"/>
              </a:ext>
            </a:extLst>
          </p:cNvPr>
          <p:cNvPicPr>
            <a:picLocks noGrp="1" noChangeAspect="1"/>
          </p:cNvPicPr>
          <p:nvPr>
            <p:ph idx="1"/>
          </p:nvPr>
        </p:nvPicPr>
        <p:blipFill>
          <a:blip r:embed="rId2"/>
          <a:stretch>
            <a:fillRect/>
          </a:stretch>
        </p:blipFill>
        <p:spPr>
          <a:xfrm>
            <a:off x="9845537" y="3024774"/>
            <a:ext cx="2095500" cy="1714500"/>
          </a:xfrm>
          <a:prstGeom prst="rect">
            <a:avLst/>
          </a:prstGeom>
        </p:spPr>
      </p:pic>
      <p:sp>
        <p:nvSpPr>
          <p:cNvPr id="8" name="Tekstvak 7">
            <a:extLst>
              <a:ext uri="{FF2B5EF4-FFF2-40B4-BE49-F238E27FC236}">
                <a16:creationId xmlns:a16="http://schemas.microsoft.com/office/drawing/2014/main" id="{B0FFDE99-631C-4E03-B6EB-026A6BA9BD58}"/>
              </a:ext>
            </a:extLst>
          </p:cNvPr>
          <p:cNvSpPr txBox="1"/>
          <p:nvPr/>
        </p:nvSpPr>
        <p:spPr>
          <a:xfrm>
            <a:off x="3684104" y="6165207"/>
            <a:ext cx="5380383" cy="369332"/>
          </a:xfrm>
          <a:prstGeom prst="rect">
            <a:avLst/>
          </a:prstGeom>
          <a:noFill/>
        </p:spPr>
        <p:txBody>
          <a:bodyPr wrap="square" rtlCol="0">
            <a:spAutoFit/>
          </a:bodyPr>
          <a:lstStyle/>
          <a:p>
            <a:pPr algn="ctr"/>
            <a:r>
              <a:rPr lang="nl-NL" dirty="0"/>
              <a:t>Marketingplan Mijn  Logo</a:t>
            </a:r>
          </a:p>
        </p:txBody>
      </p:sp>
      <p:sp>
        <p:nvSpPr>
          <p:cNvPr id="6" name="Tekstvak 5">
            <a:extLst>
              <a:ext uri="{FF2B5EF4-FFF2-40B4-BE49-F238E27FC236}">
                <a16:creationId xmlns:a16="http://schemas.microsoft.com/office/drawing/2014/main" id="{B591DF1E-E0E2-4C69-82A2-0E3D06916906}"/>
              </a:ext>
            </a:extLst>
          </p:cNvPr>
          <p:cNvSpPr txBox="1"/>
          <p:nvPr/>
        </p:nvSpPr>
        <p:spPr>
          <a:xfrm>
            <a:off x="1285461" y="1524000"/>
            <a:ext cx="7779026" cy="461665"/>
          </a:xfrm>
          <a:prstGeom prst="rect">
            <a:avLst/>
          </a:prstGeom>
          <a:noFill/>
        </p:spPr>
        <p:txBody>
          <a:bodyPr wrap="square" rtlCol="0">
            <a:spAutoFit/>
          </a:bodyPr>
          <a:lstStyle/>
          <a:p>
            <a:r>
              <a:rPr lang="nl-NL" sz="2400" dirty="0"/>
              <a:t>Conclusie en aanbeveling</a:t>
            </a:r>
          </a:p>
        </p:txBody>
      </p:sp>
      <p:sp>
        <p:nvSpPr>
          <p:cNvPr id="3" name="Tekstvak 2">
            <a:extLst>
              <a:ext uri="{FF2B5EF4-FFF2-40B4-BE49-F238E27FC236}">
                <a16:creationId xmlns:a16="http://schemas.microsoft.com/office/drawing/2014/main" id="{A550113A-89EB-411C-83F7-AB970B543361}"/>
              </a:ext>
            </a:extLst>
          </p:cNvPr>
          <p:cNvSpPr txBox="1"/>
          <p:nvPr/>
        </p:nvSpPr>
        <p:spPr>
          <a:xfrm>
            <a:off x="1417983" y="2279374"/>
            <a:ext cx="8083826" cy="3785652"/>
          </a:xfrm>
          <a:prstGeom prst="rect">
            <a:avLst/>
          </a:prstGeom>
          <a:noFill/>
        </p:spPr>
        <p:txBody>
          <a:bodyPr wrap="square" rtlCol="0">
            <a:spAutoFit/>
          </a:bodyPr>
          <a:lstStyle/>
          <a:p>
            <a:endParaRPr lang="nl-NL" sz="2400" dirty="0"/>
          </a:p>
          <a:p>
            <a:r>
              <a:rPr lang="nl-NL" sz="2400" dirty="0"/>
              <a:t>Sluit af met conclusie en aanbeveling:</a:t>
            </a:r>
          </a:p>
          <a:p>
            <a:endParaRPr lang="nl-NL" sz="2400" dirty="0"/>
          </a:p>
          <a:p>
            <a:r>
              <a:rPr lang="nl-NL" sz="2400" dirty="0"/>
              <a:t>Wij verwachten dat dit een succesvolle campagne wordt omdat:</a:t>
            </a:r>
          </a:p>
          <a:p>
            <a:pPr marL="342900" indent="-342900">
              <a:buFont typeface="Arial" panose="020B0604020202020204" pitchFamily="34" charset="0"/>
              <a:buChar char="•"/>
            </a:pPr>
            <a:r>
              <a:rPr lang="nl-NL" sz="2400" dirty="0"/>
              <a:t>Goed product</a:t>
            </a:r>
          </a:p>
          <a:p>
            <a:pPr marL="342900" indent="-342900">
              <a:buFont typeface="Arial" panose="020B0604020202020204" pitchFamily="34" charset="0"/>
              <a:buChar char="•"/>
            </a:pPr>
            <a:r>
              <a:rPr lang="nl-NL" sz="2400" dirty="0"/>
              <a:t>Mooie verhaal dat aan spreekt</a:t>
            </a:r>
          </a:p>
          <a:p>
            <a:pPr marL="342900" indent="-342900">
              <a:buFont typeface="Arial" panose="020B0604020202020204" pitchFamily="34" charset="0"/>
              <a:buChar char="•"/>
            </a:pPr>
            <a:r>
              <a:rPr lang="nl-NL" sz="2400" dirty="0"/>
              <a:t>Goede positionering in de tuincentra</a:t>
            </a:r>
          </a:p>
          <a:p>
            <a:pPr marL="342900" indent="-342900">
              <a:buFont typeface="Arial" panose="020B0604020202020204" pitchFamily="34" charset="0"/>
              <a:buChar char="•"/>
            </a:pPr>
            <a:r>
              <a:rPr lang="nl-NL" sz="2400" dirty="0"/>
              <a:t>Goede doelgroep benaderd</a:t>
            </a:r>
          </a:p>
          <a:p>
            <a:pPr marL="342900" indent="-342900">
              <a:buFont typeface="Arial" panose="020B0604020202020204" pitchFamily="34" charset="0"/>
              <a:buChar char="•"/>
            </a:pPr>
            <a:r>
              <a:rPr lang="nl-NL" sz="2400" dirty="0"/>
              <a:t>SMART </a:t>
            </a:r>
          </a:p>
        </p:txBody>
      </p:sp>
    </p:spTree>
    <p:extLst>
      <p:ext uri="{BB962C8B-B14F-4D97-AF65-F5344CB8AC3E}">
        <p14:creationId xmlns:p14="http://schemas.microsoft.com/office/powerpoint/2010/main" val="414500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Lesprogramma</a:t>
            </a:r>
          </a:p>
        </p:txBody>
      </p:sp>
      <p:sp>
        <p:nvSpPr>
          <p:cNvPr id="6" name="Tijdelijke aanduiding voor inhoud 5">
            <a:extLst>
              <a:ext uri="{FF2B5EF4-FFF2-40B4-BE49-F238E27FC236}">
                <a16:creationId xmlns:a16="http://schemas.microsoft.com/office/drawing/2014/main" id="{6E19CDB8-2BC7-40DF-ADE2-BB851071AEE7}"/>
              </a:ext>
            </a:extLst>
          </p:cNvPr>
          <p:cNvSpPr>
            <a:spLocks noGrp="1"/>
          </p:cNvSpPr>
          <p:nvPr>
            <p:ph idx="1"/>
          </p:nvPr>
        </p:nvSpPr>
        <p:spPr/>
        <p:txBody>
          <a:bodyPr/>
          <a:lstStyle/>
          <a:p>
            <a:pPr marL="0" indent="0">
              <a:buNone/>
            </a:pPr>
            <a:r>
              <a:rPr lang="nl-NL" dirty="0"/>
              <a:t>Les 1: introductie module: </a:t>
            </a:r>
            <a:r>
              <a:rPr lang="nl-NL" dirty="0" err="1"/>
              <a:t>versmarketing</a:t>
            </a:r>
            <a:endParaRPr lang="nl-NL" dirty="0"/>
          </a:p>
          <a:p>
            <a:pPr marL="0" indent="0">
              <a:buNone/>
            </a:pPr>
            <a:r>
              <a:rPr lang="nl-NL" dirty="0"/>
              <a:t>Les 2:	storytelling eigen product</a:t>
            </a:r>
          </a:p>
          <a:p>
            <a:pPr marL="0" indent="0">
              <a:buNone/>
            </a:pPr>
            <a:r>
              <a:rPr lang="nl-NL" dirty="0"/>
              <a:t>Les 3: </a:t>
            </a:r>
            <a:r>
              <a:rPr lang="nl-NL" dirty="0" err="1"/>
              <a:t>category</a:t>
            </a:r>
            <a:r>
              <a:rPr lang="nl-NL" dirty="0"/>
              <a:t> management</a:t>
            </a:r>
          </a:p>
          <a:p>
            <a:pPr marL="0" indent="0">
              <a:buNone/>
            </a:pPr>
            <a:r>
              <a:rPr lang="nl-NL" dirty="0"/>
              <a:t>Les 4: new media</a:t>
            </a:r>
          </a:p>
          <a:p>
            <a:pPr marL="0" indent="0">
              <a:buNone/>
            </a:pPr>
            <a:r>
              <a:rPr lang="nl-NL" dirty="0"/>
              <a:t>Les 5:	e-commerce</a:t>
            </a:r>
          </a:p>
          <a:p>
            <a:pPr marL="0" indent="0">
              <a:buNone/>
            </a:pPr>
            <a:r>
              <a:rPr lang="nl-NL" dirty="0"/>
              <a:t>Les 6: marketingplan</a:t>
            </a:r>
          </a:p>
          <a:p>
            <a:pPr marL="0" indent="0">
              <a:buNone/>
            </a:pPr>
            <a:r>
              <a:rPr lang="nl-NL" dirty="0"/>
              <a:t>Les 7: marketingplan</a:t>
            </a:r>
          </a:p>
          <a:p>
            <a:pPr marL="0" indent="0">
              <a:buNone/>
            </a:pPr>
            <a:r>
              <a:rPr lang="nl-NL" dirty="0"/>
              <a:t>Les 8: presentaties</a:t>
            </a:r>
          </a:p>
          <a:p>
            <a:endParaRPr lang="nl-NL" dirty="0"/>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31575" y="2956753"/>
            <a:ext cx="2302589" cy="833369"/>
          </a:xfrm>
          <a:prstGeom prst="rect">
            <a:avLst/>
          </a:prstGeom>
        </p:spPr>
      </p:pic>
      <p:pic>
        <p:nvPicPr>
          <p:cNvPr id="8" name="Afbeelding 7">
            <a:extLst>
              <a:ext uri="{FF2B5EF4-FFF2-40B4-BE49-F238E27FC236}">
                <a16:creationId xmlns:a16="http://schemas.microsoft.com/office/drawing/2014/main" id="{6A9A18D0-FEE5-4DE1-BB80-BCD657F1F48E}"/>
              </a:ext>
            </a:extLst>
          </p:cNvPr>
          <p:cNvPicPr>
            <a:picLocks noChangeAspect="1"/>
          </p:cNvPicPr>
          <p:nvPr/>
        </p:nvPicPr>
        <p:blipFill>
          <a:blip r:embed="rId3"/>
          <a:stretch>
            <a:fillRect/>
          </a:stretch>
        </p:blipFill>
        <p:spPr>
          <a:xfrm>
            <a:off x="7195930" y="365125"/>
            <a:ext cx="4292969" cy="2414795"/>
          </a:xfrm>
          <a:prstGeom prst="rect">
            <a:avLst/>
          </a:prstGeom>
        </p:spPr>
      </p:pic>
    </p:spTree>
    <p:extLst>
      <p:ext uri="{BB962C8B-B14F-4D97-AF65-F5344CB8AC3E}">
        <p14:creationId xmlns:p14="http://schemas.microsoft.com/office/powerpoint/2010/main" val="253476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9FFC4D-B9CB-4A69-9921-758D3C25B659}"/>
              </a:ext>
            </a:extLst>
          </p:cNvPr>
          <p:cNvSpPr>
            <a:spLocks noGrp="1"/>
          </p:cNvSpPr>
          <p:nvPr>
            <p:ph type="ctrTitle"/>
          </p:nvPr>
        </p:nvSpPr>
        <p:spPr>
          <a:xfrm>
            <a:off x="1524000" y="1603464"/>
            <a:ext cx="9144000" cy="2387600"/>
          </a:xfrm>
        </p:spPr>
        <p:txBody>
          <a:bodyPr/>
          <a:lstStyle/>
          <a:p>
            <a:r>
              <a:rPr lang="nl-NL" dirty="0"/>
              <a:t>Les 7 Marketingplan </a:t>
            </a:r>
            <a:br>
              <a:rPr lang="nl-NL" dirty="0"/>
            </a:br>
            <a:r>
              <a:rPr lang="nl-NL" dirty="0"/>
              <a:t>Budget &amp; Evaluatie</a:t>
            </a:r>
          </a:p>
        </p:txBody>
      </p:sp>
      <p:sp>
        <p:nvSpPr>
          <p:cNvPr id="3" name="Ondertitel 2">
            <a:extLst>
              <a:ext uri="{FF2B5EF4-FFF2-40B4-BE49-F238E27FC236}">
                <a16:creationId xmlns:a16="http://schemas.microsoft.com/office/drawing/2014/main" id="{DEC9155A-0B5C-4B39-8A44-22AB4DAC8C8F}"/>
              </a:ext>
            </a:extLst>
          </p:cNvPr>
          <p:cNvSpPr>
            <a:spLocks noGrp="1"/>
          </p:cNvSpPr>
          <p:nvPr>
            <p:ph type="subTitle" idx="1"/>
          </p:nvPr>
        </p:nvSpPr>
        <p:spPr>
          <a:xfrm>
            <a:off x="1625600" y="4426655"/>
            <a:ext cx="9144000" cy="1655762"/>
          </a:xfrm>
        </p:spPr>
        <p:txBody>
          <a:bodyPr/>
          <a:lstStyle/>
          <a:p>
            <a:endParaRPr lang="nl-NL" dirty="0"/>
          </a:p>
        </p:txBody>
      </p:sp>
      <p:pic>
        <p:nvPicPr>
          <p:cNvPr id="4" name="Afbeelding 3">
            <a:extLst>
              <a:ext uri="{FF2B5EF4-FFF2-40B4-BE49-F238E27FC236}">
                <a16:creationId xmlns:a16="http://schemas.microsoft.com/office/drawing/2014/main" id="{9DE085F1-3913-4595-8C01-21A6BCEFC1AD}"/>
              </a:ext>
            </a:extLst>
          </p:cNvPr>
          <p:cNvPicPr>
            <a:picLocks noChangeAspect="1"/>
          </p:cNvPicPr>
          <p:nvPr/>
        </p:nvPicPr>
        <p:blipFill>
          <a:blip r:embed="rId2"/>
          <a:stretch>
            <a:fillRect/>
          </a:stretch>
        </p:blipFill>
        <p:spPr>
          <a:xfrm>
            <a:off x="4234390" y="720603"/>
            <a:ext cx="3070351" cy="1412998"/>
          </a:xfrm>
          <a:prstGeom prst="rect">
            <a:avLst/>
          </a:prstGeom>
        </p:spPr>
      </p:pic>
    </p:spTree>
    <p:extLst>
      <p:ext uri="{BB962C8B-B14F-4D97-AF65-F5344CB8AC3E}">
        <p14:creationId xmlns:p14="http://schemas.microsoft.com/office/powerpoint/2010/main" val="1691227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388CD7-9045-41CB-8F9F-91549FC4C21B}"/>
              </a:ext>
            </a:extLst>
          </p:cNvPr>
          <p:cNvSpPr>
            <a:spLocks noGrp="1"/>
          </p:cNvSpPr>
          <p:nvPr>
            <p:ph type="title"/>
          </p:nvPr>
        </p:nvSpPr>
        <p:spPr>
          <a:xfrm>
            <a:off x="838200" y="365125"/>
            <a:ext cx="10515600" cy="1556440"/>
          </a:xfrm>
        </p:spPr>
        <p:txBody>
          <a:bodyPr>
            <a:normAutofit/>
          </a:bodyPr>
          <a:lstStyle/>
          <a:p>
            <a:pPr algn="ctr"/>
            <a:r>
              <a:rPr lang="nl-NL" dirty="0"/>
              <a:t>Marketingplan inhoud </a:t>
            </a:r>
            <a:br>
              <a:rPr lang="nl-NL" dirty="0"/>
            </a:br>
            <a:endParaRPr lang="nl-NL" dirty="0"/>
          </a:p>
        </p:txBody>
      </p:sp>
      <p:pic>
        <p:nvPicPr>
          <p:cNvPr id="4" name="Tijdelijke aanduiding voor inhoud 3">
            <a:extLst>
              <a:ext uri="{FF2B5EF4-FFF2-40B4-BE49-F238E27FC236}">
                <a16:creationId xmlns:a16="http://schemas.microsoft.com/office/drawing/2014/main" id="{1D4249D0-B20F-417F-845C-9413E3A21956}"/>
              </a:ext>
            </a:extLst>
          </p:cNvPr>
          <p:cNvPicPr>
            <a:picLocks noGrp="1" noChangeAspect="1"/>
          </p:cNvPicPr>
          <p:nvPr>
            <p:ph idx="1"/>
          </p:nvPr>
        </p:nvPicPr>
        <p:blipFill>
          <a:blip r:embed="rId2"/>
          <a:stretch>
            <a:fillRect/>
          </a:stretch>
        </p:blipFill>
        <p:spPr>
          <a:xfrm>
            <a:off x="9845537" y="3024774"/>
            <a:ext cx="2095500" cy="1714500"/>
          </a:xfrm>
          <a:prstGeom prst="rect">
            <a:avLst/>
          </a:prstGeom>
        </p:spPr>
      </p:pic>
      <p:sp>
        <p:nvSpPr>
          <p:cNvPr id="8" name="Tekstvak 7">
            <a:extLst>
              <a:ext uri="{FF2B5EF4-FFF2-40B4-BE49-F238E27FC236}">
                <a16:creationId xmlns:a16="http://schemas.microsoft.com/office/drawing/2014/main" id="{B0FFDE99-631C-4E03-B6EB-026A6BA9BD58}"/>
              </a:ext>
            </a:extLst>
          </p:cNvPr>
          <p:cNvSpPr txBox="1"/>
          <p:nvPr/>
        </p:nvSpPr>
        <p:spPr>
          <a:xfrm>
            <a:off x="3684104" y="6165207"/>
            <a:ext cx="5380383" cy="369332"/>
          </a:xfrm>
          <a:prstGeom prst="rect">
            <a:avLst/>
          </a:prstGeom>
          <a:noFill/>
        </p:spPr>
        <p:txBody>
          <a:bodyPr wrap="square" rtlCol="0">
            <a:spAutoFit/>
          </a:bodyPr>
          <a:lstStyle/>
          <a:p>
            <a:pPr algn="ctr"/>
            <a:r>
              <a:rPr lang="nl-NL" dirty="0"/>
              <a:t>Marketingplan Mijn  Logo</a:t>
            </a:r>
          </a:p>
        </p:txBody>
      </p:sp>
      <p:sp>
        <p:nvSpPr>
          <p:cNvPr id="6" name="Tekstvak 5">
            <a:extLst>
              <a:ext uri="{FF2B5EF4-FFF2-40B4-BE49-F238E27FC236}">
                <a16:creationId xmlns:a16="http://schemas.microsoft.com/office/drawing/2014/main" id="{B591DF1E-E0E2-4C69-82A2-0E3D06916906}"/>
              </a:ext>
            </a:extLst>
          </p:cNvPr>
          <p:cNvSpPr txBox="1"/>
          <p:nvPr/>
        </p:nvSpPr>
        <p:spPr>
          <a:xfrm>
            <a:off x="1285461" y="1524000"/>
            <a:ext cx="7779026" cy="4154984"/>
          </a:xfrm>
          <a:prstGeom prst="rect">
            <a:avLst/>
          </a:prstGeom>
          <a:noFill/>
        </p:spPr>
        <p:txBody>
          <a:bodyPr wrap="square" rtlCol="0">
            <a:spAutoFit/>
          </a:bodyPr>
          <a:lstStyle/>
          <a:p>
            <a:pPr marL="342900" indent="-342900">
              <a:buAutoNum type="arabicPeriod"/>
            </a:pPr>
            <a:r>
              <a:rPr lang="nl-NL" sz="2400" dirty="0"/>
              <a:t>Uitgangssituatie</a:t>
            </a:r>
          </a:p>
          <a:p>
            <a:pPr marL="342900" indent="-342900">
              <a:buAutoNum type="arabicPeriod"/>
            </a:pPr>
            <a:r>
              <a:rPr lang="nl-NL" sz="2400" dirty="0"/>
              <a:t>SWOT Analyse</a:t>
            </a:r>
          </a:p>
          <a:p>
            <a:pPr marL="342900" indent="-342900">
              <a:buAutoNum type="arabicPeriod"/>
            </a:pPr>
            <a:r>
              <a:rPr lang="nl-NL" sz="2400" dirty="0" err="1"/>
              <a:t>Concurentieanalyse</a:t>
            </a:r>
            <a:endParaRPr lang="nl-NL" sz="2400" dirty="0"/>
          </a:p>
          <a:p>
            <a:pPr marL="342900" indent="-342900">
              <a:buAutoNum type="arabicPeriod"/>
            </a:pPr>
            <a:r>
              <a:rPr lang="nl-NL" sz="2400" dirty="0"/>
              <a:t>Marketingdoelstellingen</a:t>
            </a:r>
          </a:p>
          <a:p>
            <a:pPr marL="342900" indent="-342900">
              <a:buAutoNum type="arabicPeriod"/>
            </a:pPr>
            <a:r>
              <a:rPr lang="nl-NL" sz="2400" dirty="0"/>
              <a:t>Marketingstrategie </a:t>
            </a:r>
          </a:p>
          <a:p>
            <a:pPr marL="342900" indent="-342900">
              <a:buFont typeface="Arial" panose="020B0604020202020204" pitchFamily="34" charset="0"/>
              <a:buChar char="•"/>
            </a:pPr>
            <a:r>
              <a:rPr lang="nl-NL" sz="2400" dirty="0"/>
              <a:t>Storytelling</a:t>
            </a:r>
          </a:p>
          <a:p>
            <a:pPr marL="342900" indent="-342900">
              <a:buFont typeface="Arial" panose="020B0604020202020204" pitchFamily="34" charset="0"/>
              <a:buChar char="•"/>
            </a:pPr>
            <a:r>
              <a:rPr lang="nl-NL" sz="2400" dirty="0" err="1"/>
              <a:t>category</a:t>
            </a:r>
            <a:r>
              <a:rPr lang="nl-NL" sz="2400" dirty="0"/>
              <a:t> management</a:t>
            </a:r>
          </a:p>
          <a:p>
            <a:pPr marL="342900" indent="-342900">
              <a:buFont typeface="Arial" panose="020B0604020202020204" pitchFamily="34" charset="0"/>
              <a:buChar char="•"/>
            </a:pPr>
            <a:r>
              <a:rPr lang="nl-NL" sz="2400" dirty="0"/>
              <a:t>new media</a:t>
            </a:r>
          </a:p>
          <a:p>
            <a:pPr marL="342900" indent="-342900">
              <a:buFont typeface="Arial" panose="020B0604020202020204" pitchFamily="34" charset="0"/>
              <a:buChar char="•"/>
            </a:pPr>
            <a:r>
              <a:rPr lang="nl-NL" sz="2400" dirty="0"/>
              <a:t>e-commerce</a:t>
            </a:r>
          </a:p>
          <a:p>
            <a:pPr marL="342900" indent="-342900">
              <a:buAutoNum type="arabicPeriod" startAt="6"/>
            </a:pPr>
            <a:r>
              <a:rPr lang="nl-NL" sz="2400" dirty="0"/>
              <a:t>Budget</a:t>
            </a:r>
          </a:p>
          <a:p>
            <a:pPr marL="342900" indent="-342900">
              <a:buAutoNum type="arabicPeriod" startAt="6"/>
            </a:pPr>
            <a:r>
              <a:rPr lang="nl-NL" sz="2400" dirty="0"/>
              <a:t>Meetmomenten en evaluatie</a:t>
            </a:r>
          </a:p>
        </p:txBody>
      </p:sp>
    </p:spTree>
    <p:extLst>
      <p:ext uri="{BB962C8B-B14F-4D97-AF65-F5344CB8AC3E}">
        <p14:creationId xmlns:p14="http://schemas.microsoft.com/office/powerpoint/2010/main" val="17731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388CD7-9045-41CB-8F9F-91549FC4C21B}"/>
              </a:ext>
            </a:extLst>
          </p:cNvPr>
          <p:cNvSpPr>
            <a:spLocks noGrp="1"/>
          </p:cNvSpPr>
          <p:nvPr>
            <p:ph type="title"/>
          </p:nvPr>
        </p:nvSpPr>
        <p:spPr>
          <a:xfrm>
            <a:off x="838200" y="365125"/>
            <a:ext cx="10515600" cy="1556440"/>
          </a:xfrm>
        </p:spPr>
        <p:txBody>
          <a:bodyPr>
            <a:normAutofit/>
          </a:bodyPr>
          <a:lstStyle/>
          <a:p>
            <a:pPr algn="ctr"/>
            <a:r>
              <a:rPr lang="nl-NL" dirty="0"/>
              <a:t>Marketingplan Mijn Logo</a:t>
            </a:r>
            <a:br>
              <a:rPr lang="nl-NL" dirty="0"/>
            </a:br>
            <a:endParaRPr lang="nl-NL" dirty="0"/>
          </a:p>
        </p:txBody>
      </p:sp>
      <p:pic>
        <p:nvPicPr>
          <p:cNvPr id="4" name="Tijdelijke aanduiding voor inhoud 3">
            <a:extLst>
              <a:ext uri="{FF2B5EF4-FFF2-40B4-BE49-F238E27FC236}">
                <a16:creationId xmlns:a16="http://schemas.microsoft.com/office/drawing/2014/main" id="{1D4249D0-B20F-417F-845C-9413E3A21956}"/>
              </a:ext>
            </a:extLst>
          </p:cNvPr>
          <p:cNvPicPr>
            <a:picLocks noGrp="1" noChangeAspect="1"/>
          </p:cNvPicPr>
          <p:nvPr>
            <p:ph idx="1"/>
          </p:nvPr>
        </p:nvPicPr>
        <p:blipFill>
          <a:blip r:embed="rId2"/>
          <a:stretch>
            <a:fillRect/>
          </a:stretch>
        </p:blipFill>
        <p:spPr>
          <a:xfrm>
            <a:off x="9845537" y="3024774"/>
            <a:ext cx="2095500" cy="1714500"/>
          </a:xfrm>
          <a:prstGeom prst="rect">
            <a:avLst/>
          </a:prstGeom>
        </p:spPr>
      </p:pic>
      <p:sp>
        <p:nvSpPr>
          <p:cNvPr id="8" name="Tekstvak 7">
            <a:extLst>
              <a:ext uri="{FF2B5EF4-FFF2-40B4-BE49-F238E27FC236}">
                <a16:creationId xmlns:a16="http://schemas.microsoft.com/office/drawing/2014/main" id="{B0FFDE99-631C-4E03-B6EB-026A6BA9BD58}"/>
              </a:ext>
            </a:extLst>
          </p:cNvPr>
          <p:cNvSpPr txBox="1"/>
          <p:nvPr/>
        </p:nvSpPr>
        <p:spPr>
          <a:xfrm>
            <a:off x="3684104" y="6165207"/>
            <a:ext cx="5380383" cy="369332"/>
          </a:xfrm>
          <a:prstGeom prst="rect">
            <a:avLst/>
          </a:prstGeom>
          <a:noFill/>
        </p:spPr>
        <p:txBody>
          <a:bodyPr wrap="square" rtlCol="0">
            <a:spAutoFit/>
          </a:bodyPr>
          <a:lstStyle/>
          <a:p>
            <a:pPr algn="ctr"/>
            <a:r>
              <a:rPr lang="nl-NL" dirty="0"/>
              <a:t>Marketingplan Mijn  Logo</a:t>
            </a:r>
          </a:p>
        </p:txBody>
      </p:sp>
      <p:sp>
        <p:nvSpPr>
          <p:cNvPr id="6" name="Tekstvak 5">
            <a:extLst>
              <a:ext uri="{FF2B5EF4-FFF2-40B4-BE49-F238E27FC236}">
                <a16:creationId xmlns:a16="http://schemas.microsoft.com/office/drawing/2014/main" id="{B591DF1E-E0E2-4C69-82A2-0E3D06916906}"/>
              </a:ext>
            </a:extLst>
          </p:cNvPr>
          <p:cNvSpPr txBox="1"/>
          <p:nvPr/>
        </p:nvSpPr>
        <p:spPr>
          <a:xfrm>
            <a:off x="1285461" y="1524000"/>
            <a:ext cx="7779026" cy="461665"/>
          </a:xfrm>
          <a:prstGeom prst="rect">
            <a:avLst/>
          </a:prstGeom>
          <a:noFill/>
        </p:spPr>
        <p:txBody>
          <a:bodyPr wrap="square" rtlCol="0">
            <a:spAutoFit/>
          </a:bodyPr>
          <a:lstStyle/>
          <a:p>
            <a:r>
              <a:rPr lang="nl-NL" sz="2400" dirty="0"/>
              <a:t>Budget</a:t>
            </a:r>
          </a:p>
        </p:txBody>
      </p:sp>
      <p:sp>
        <p:nvSpPr>
          <p:cNvPr id="3" name="Rechthoek 2">
            <a:extLst>
              <a:ext uri="{FF2B5EF4-FFF2-40B4-BE49-F238E27FC236}">
                <a16:creationId xmlns:a16="http://schemas.microsoft.com/office/drawing/2014/main" id="{2A0D574A-2907-4A86-A421-6055118681C1}"/>
              </a:ext>
            </a:extLst>
          </p:cNvPr>
          <p:cNvSpPr/>
          <p:nvPr/>
        </p:nvSpPr>
        <p:spPr>
          <a:xfrm>
            <a:off x="543339" y="2469731"/>
            <a:ext cx="9660835" cy="461665"/>
          </a:xfrm>
          <a:prstGeom prst="rect">
            <a:avLst/>
          </a:prstGeom>
        </p:spPr>
        <p:txBody>
          <a:bodyPr wrap="square">
            <a:spAutoFit/>
          </a:bodyPr>
          <a:lstStyle/>
          <a:p>
            <a:r>
              <a:rPr lang="nl-NL" sz="2400" dirty="0"/>
              <a:t>Een totaal overzicht van kosten, waarbij elk actiemiddel toegelicht wordt.</a:t>
            </a:r>
          </a:p>
        </p:txBody>
      </p:sp>
      <p:pic>
        <p:nvPicPr>
          <p:cNvPr id="5" name="Afbeelding 4">
            <a:hlinkClick r:id="rId3"/>
            <a:extLst>
              <a:ext uri="{FF2B5EF4-FFF2-40B4-BE49-F238E27FC236}">
                <a16:creationId xmlns:a16="http://schemas.microsoft.com/office/drawing/2014/main" id="{50201F2D-D2C6-4DEF-86A4-1AB07E10F83F}"/>
              </a:ext>
            </a:extLst>
          </p:cNvPr>
          <p:cNvPicPr>
            <a:picLocks noChangeAspect="1"/>
          </p:cNvPicPr>
          <p:nvPr/>
        </p:nvPicPr>
        <p:blipFill>
          <a:blip r:embed="rId4"/>
          <a:stretch>
            <a:fillRect/>
          </a:stretch>
        </p:blipFill>
        <p:spPr>
          <a:xfrm>
            <a:off x="3366052" y="3080440"/>
            <a:ext cx="4641988" cy="2466535"/>
          </a:xfrm>
          <a:prstGeom prst="rect">
            <a:avLst/>
          </a:prstGeom>
        </p:spPr>
      </p:pic>
    </p:spTree>
    <p:extLst>
      <p:ext uri="{BB962C8B-B14F-4D97-AF65-F5344CB8AC3E}">
        <p14:creationId xmlns:p14="http://schemas.microsoft.com/office/powerpoint/2010/main" val="170962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388CD7-9045-41CB-8F9F-91549FC4C21B}"/>
              </a:ext>
            </a:extLst>
          </p:cNvPr>
          <p:cNvSpPr>
            <a:spLocks noGrp="1"/>
          </p:cNvSpPr>
          <p:nvPr>
            <p:ph type="title"/>
          </p:nvPr>
        </p:nvSpPr>
        <p:spPr>
          <a:xfrm>
            <a:off x="838200" y="365125"/>
            <a:ext cx="10515600" cy="1556440"/>
          </a:xfrm>
        </p:spPr>
        <p:txBody>
          <a:bodyPr>
            <a:normAutofit/>
          </a:bodyPr>
          <a:lstStyle/>
          <a:p>
            <a:pPr algn="ctr"/>
            <a:r>
              <a:rPr lang="nl-NL" dirty="0"/>
              <a:t>Marketingplan Mijn Logo</a:t>
            </a:r>
            <a:br>
              <a:rPr lang="nl-NL" dirty="0"/>
            </a:br>
            <a:endParaRPr lang="nl-NL" dirty="0"/>
          </a:p>
        </p:txBody>
      </p:sp>
      <p:pic>
        <p:nvPicPr>
          <p:cNvPr id="4" name="Tijdelijke aanduiding voor inhoud 3">
            <a:extLst>
              <a:ext uri="{FF2B5EF4-FFF2-40B4-BE49-F238E27FC236}">
                <a16:creationId xmlns:a16="http://schemas.microsoft.com/office/drawing/2014/main" id="{1D4249D0-B20F-417F-845C-9413E3A21956}"/>
              </a:ext>
            </a:extLst>
          </p:cNvPr>
          <p:cNvPicPr>
            <a:picLocks noGrp="1" noChangeAspect="1"/>
          </p:cNvPicPr>
          <p:nvPr>
            <p:ph idx="1"/>
          </p:nvPr>
        </p:nvPicPr>
        <p:blipFill>
          <a:blip r:embed="rId2"/>
          <a:stretch>
            <a:fillRect/>
          </a:stretch>
        </p:blipFill>
        <p:spPr>
          <a:xfrm>
            <a:off x="9845537" y="3024774"/>
            <a:ext cx="2095500" cy="1714500"/>
          </a:xfrm>
          <a:prstGeom prst="rect">
            <a:avLst/>
          </a:prstGeom>
        </p:spPr>
      </p:pic>
      <p:sp>
        <p:nvSpPr>
          <p:cNvPr id="8" name="Tekstvak 7">
            <a:extLst>
              <a:ext uri="{FF2B5EF4-FFF2-40B4-BE49-F238E27FC236}">
                <a16:creationId xmlns:a16="http://schemas.microsoft.com/office/drawing/2014/main" id="{B0FFDE99-631C-4E03-B6EB-026A6BA9BD58}"/>
              </a:ext>
            </a:extLst>
          </p:cNvPr>
          <p:cNvSpPr txBox="1"/>
          <p:nvPr/>
        </p:nvSpPr>
        <p:spPr>
          <a:xfrm>
            <a:off x="3684104" y="6165207"/>
            <a:ext cx="5380383" cy="369332"/>
          </a:xfrm>
          <a:prstGeom prst="rect">
            <a:avLst/>
          </a:prstGeom>
          <a:noFill/>
        </p:spPr>
        <p:txBody>
          <a:bodyPr wrap="square" rtlCol="0">
            <a:spAutoFit/>
          </a:bodyPr>
          <a:lstStyle/>
          <a:p>
            <a:pPr algn="ctr"/>
            <a:r>
              <a:rPr lang="nl-NL" dirty="0"/>
              <a:t>Marketingplan Mijn  Logo</a:t>
            </a:r>
          </a:p>
        </p:txBody>
      </p:sp>
      <p:sp>
        <p:nvSpPr>
          <p:cNvPr id="6" name="Tekstvak 5">
            <a:extLst>
              <a:ext uri="{FF2B5EF4-FFF2-40B4-BE49-F238E27FC236}">
                <a16:creationId xmlns:a16="http://schemas.microsoft.com/office/drawing/2014/main" id="{B591DF1E-E0E2-4C69-82A2-0E3D06916906}"/>
              </a:ext>
            </a:extLst>
          </p:cNvPr>
          <p:cNvSpPr txBox="1"/>
          <p:nvPr/>
        </p:nvSpPr>
        <p:spPr>
          <a:xfrm>
            <a:off x="1285461" y="1524000"/>
            <a:ext cx="7779026" cy="461665"/>
          </a:xfrm>
          <a:prstGeom prst="rect">
            <a:avLst/>
          </a:prstGeom>
          <a:noFill/>
        </p:spPr>
        <p:txBody>
          <a:bodyPr wrap="square" rtlCol="0">
            <a:spAutoFit/>
          </a:bodyPr>
          <a:lstStyle/>
          <a:p>
            <a:r>
              <a:rPr lang="nl-NL" sz="2400" dirty="0"/>
              <a:t>Budget</a:t>
            </a:r>
          </a:p>
        </p:txBody>
      </p:sp>
      <p:sp>
        <p:nvSpPr>
          <p:cNvPr id="3" name="Rechthoek 2">
            <a:extLst>
              <a:ext uri="{FF2B5EF4-FFF2-40B4-BE49-F238E27FC236}">
                <a16:creationId xmlns:a16="http://schemas.microsoft.com/office/drawing/2014/main" id="{2A0D574A-2907-4A86-A421-6055118681C1}"/>
              </a:ext>
            </a:extLst>
          </p:cNvPr>
          <p:cNvSpPr/>
          <p:nvPr/>
        </p:nvSpPr>
        <p:spPr>
          <a:xfrm>
            <a:off x="543339" y="2469731"/>
            <a:ext cx="9660835" cy="461665"/>
          </a:xfrm>
          <a:prstGeom prst="rect">
            <a:avLst/>
          </a:prstGeom>
        </p:spPr>
        <p:txBody>
          <a:bodyPr wrap="square">
            <a:spAutoFit/>
          </a:bodyPr>
          <a:lstStyle/>
          <a:p>
            <a:r>
              <a:rPr lang="nl-NL" sz="2400" dirty="0"/>
              <a:t>.</a:t>
            </a:r>
          </a:p>
        </p:txBody>
      </p:sp>
      <p:sp>
        <p:nvSpPr>
          <p:cNvPr id="7" name="Rechthoek 6">
            <a:extLst>
              <a:ext uri="{FF2B5EF4-FFF2-40B4-BE49-F238E27FC236}">
                <a16:creationId xmlns:a16="http://schemas.microsoft.com/office/drawing/2014/main" id="{EC7BDE58-9F3E-4D99-8643-2EC901AC100F}"/>
              </a:ext>
            </a:extLst>
          </p:cNvPr>
          <p:cNvSpPr/>
          <p:nvPr/>
        </p:nvSpPr>
        <p:spPr>
          <a:xfrm>
            <a:off x="1139687" y="2179986"/>
            <a:ext cx="8004313" cy="4154984"/>
          </a:xfrm>
          <a:prstGeom prst="rect">
            <a:avLst/>
          </a:prstGeom>
        </p:spPr>
        <p:txBody>
          <a:bodyPr wrap="square">
            <a:spAutoFit/>
          </a:bodyPr>
          <a:lstStyle/>
          <a:p>
            <a:r>
              <a:rPr lang="nl-NL" sz="2400" dirty="0"/>
              <a:t>Wat kost online marketing?</a:t>
            </a:r>
          </a:p>
          <a:p>
            <a:r>
              <a:rPr lang="nl-NL" sz="2400" dirty="0"/>
              <a:t>Het voordeel van online marketing ten opzichte van offline marketing is dat je altijd kunt inzien wat de resultaten zijn van de investering. Online marketing prijzen zijn opgedeeld in een aantal onderdelen:</a:t>
            </a:r>
          </a:p>
          <a:p>
            <a:pPr marL="342900" indent="-342900">
              <a:buFont typeface="Arial" panose="020B0604020202020204" pitchFamily="34" charset="0"/>
              <a:buChar char="•"/>
            </a:pPr>
            <a:r>
              <a:rPr lang="nl-NL" sz="2400" dirty="0"/>
              <a:t>Bureau kosten</a:t>
            </a:r>
          </a:p>
          <a:p>
            <a:pPr marL="342900" indent="-342900">
              <a:buFont typeface="Arial" panose="020B0604020202020204" pitchFamily="34" charset="0"/>
              <a:buChar char="•"/>
            </a:pPr>
            <a:r>
              <a:rPr lang="nl-NL" sz="2400" dirty="0"/>
              <a:t>Kosten tools</a:t>
            </a:r>
          </a:p>
          <a:p>
            <a:pPr marL="342900" indent="-342900">
              <a:buFont typeface="Arial" panose="020B0604020202020204" pitchFamily="34" charset="0"/>
              <a:buChar char="•"/>
            </a:pPr>
            <a:r>
              <a:rPr lang="nl-NL" sz="2400" dirty="0"/>
              <a:t>Advertentie kosten</a:t>
            </a:r>
          </a:p>
          <a:p>
            <a:pPr marL="342900" indent="-342900">
              <a:buFont typeface="Arial" panose="020B0604020202020204" pitchFamily="34" charset="0"/>
              <a:buChar char="•"/>
            </a:pPr>
            <a:r>
              <a:rPr lang="nl-NL" sz="2400" dirty="0"/>
              <a:t>Adverteren in Google</a:t>
            </a:r>
          </a:p>
          <a:p>
            <a:pPr marL="342900" indent="-342900">
              <a:buFont typeface="Arial" panose="020B0604020202020204" pitchFamily="34" charset="0"/>
              <a:buChar char="•"/>
            </a:pPr>
            <a:r>
              <a:rPr lang="nl-NL" sz="2400" dirty="0"/>
              <a:t>Adverteren op </a:t>
            </a:r>
            <a:r>
              <a:rPr lang="nl-NL" sz="2400" dirty="0" err="1"/>
              <a:t>social</a:t>
            </a:r>
            <a:r>
              <a:rPr lang="nl-NL" sz="2400" dirty="0"/>
              <a:t> media</a:t>
            </a:r>
          </a:p>
          <a:p>
            <a:pPr marL="342900" indent="-342900">
              <a:buFont typeface="Arial" panose="020B0604020202020204" pitchFamily="34" charset="0"/>
              <a:buChar char="•"/>
            </a:pPr>
            <a:r>
              <a:rPr lang="nl-NL" sz="2400" dirty="0"/>
              <a:t>Bonussen bij afgesproken doelen</a:t>
            </a:r>
          </a:p>
        </p:txBody>
      </p:sp>
    </p:spTree>
    <p:extLst>
      <p:ext uri="{BB962C8B-B14F-4D97-AF65-F5344CB8AC3E}">
        <p14:creationId xmlns:p14="http://schemas.microsoft.com/office/powerpoint/2010/main" val="211174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388CD7-9045-41CB-8F9F-91549FC4C21B}"/>
              </a:ext>
            </a:extLst>
          </p:cNvPr>
          <p:cNvSpPr>
            <a:spLocks noGrp="1"/>
          </p:cNvSpPr>
          <p:nvPr>
            <p:ph type="title"/>
          </p:nvPr>
        </p:nvSpPr>
        <p:spPr>
          <a:xfrm>
            <a:off x="838200" y="365125"/>
            <a:ext cx="10515600" cy="1556440"/>
          </a:xfrm>
        </p:spPr>
        <p:txBody>
          <a:bodyPr>
            <a:normAutofit/>
          </a:bodyPr>
          <a:lstStyle/>
          <a:p>
            <a:pPr algn="ctr"/>
            <a:r>
              <a:rPr lang="nl-NL" dirty="0"/>
              <a:t>Marketingplan Mijn Logo</a:t>
            </a:r>
            <a:br>
              <a:rPr lang="nl-NL" dirty="0"/>
            </a:br>
            <a:endParaRPr lang="nl-NL" dirty="0"/>
          </a:p>
        </p:txBody>
      </p:sp>
      <p:pic>
        <p:nvPicPr>
          <p:cNvPr id="4" name="Tijdelijke aanduiding voor inhoud 3">
            <a:extLst>
              <a:ext uri="{FF2B5EF4-FFF2-40B4-BE49-F238E27FC236}">
                <a16:creationId xmlns:a16="http://schemas.microsoft.com/office/drawing/2014/main" id="{1D4249D0-B20F-417F-845C-9413E3A21956}"/>
              </a:ext>
            </a:extLst>
          </p:cNvPr>
          <p:cNvPicPr>
            <a:picLocks noGrp="1" noChangeAspect="1"/>
          </p:cNvPicPr>
          <p:nvPr>
            <p:ph idx="1"/>
          </p:nvPr>
        </p:nvPicPr>
        <p:blipFill>
          <a:blip r:embed="rId2"/>
          <a:stretch>
            <a:fillRect/>
          </a:stretch>
        </p:blipFill>
        <p:spPr>
          <a:xfrm>
            <a:off x="9845537" y="3024774"/>
            <a:ext cx="2095500" cy="1714500"/>
          </a:xfrm>
          <a:prstGeom prst="rect">
            <a:avLst/>
          </a:prstGeom>
        </p:spPr>
      </p:pic>
      <p:sp>
        <p:nvSpPr>
          <p:cNvPr id="8" name="Tekstvak 7">
            <a:extLst>
              <a:ext uri="{FF2B5EF4-FFF2-40B4-BE49-F238E27FC236}">
                <a16:creationId xmlns:a16="http://schemas.microsoft.com/office/drawing/2014/main" id="{B0FFDE99-631C-4E03-B6EB-026A6BA9BD58}"/>
              </a:ext>
            </a:extLst>
          </p:cNvPr>
          <p:cNvSpPr txBox="1"/>
          <p:nvPr/>
        </p:nvSpPr>
        <p:spPr>
          <a:xfrm>
            <a:off x="3684104" y="6165207"/>
            <a:ext cx="5380383" cy="369332"/>
          </a:xfrm>
          <a:prstGeom prst="rect">
            <a:avLst/>
          </a:prstGeom>
          <a:noFill/>
        </p:spPr>
        <p:txBody>
          <a:bodyPr wrap="square" rtlCol="0">
            <a:spAutoFit/>
          </a:bodyPr>
          <a:lstStyle/>
          <a:p>
            <a:pPr algn="ctr"/>
            <a:r>
              <a:rPr lang="nl-NL" dirty="0"/>
              <a:t>Marketingplan Mijn  Logo</a:t>
            </a:r>
          </a:p>
        </p:txBody>
      </p:sp>
      <p:sp>
        <p:nvSpPr>
          <p:cNvPr id="6" name="Tekstvak 5">
            <a:extLst>
              <a:ext uri="{FF2B5EF4-FFF2-40B4-BE49-F238E27FC236}">
                <a16:creationId xmlns:a16="http://schemas.microsoft.com/office/drawing/2014/main" id="{B591DF1E-E0E2-4C69-82A2-0E3D06916906}"/>
              </a:ext>
            </a:extLst>
          </p:cNvPr>
          <p:cNvSpPr txBox="1"/>
          <p:nvPr/>
        </p:nvSpPr>
        <p:spPr>
          <a:xfrm>
            <a:off x="1285461" y="1524000"/>
            <a:ext cx="7779026" cy="461665"/>
          </a:xfrm>
          <a:prstGeom prst="rect">
            <a:avLst/>
          </a:prstGeom>
          <a:noFill/>
        </p:spPr>
        <p:txBody>
          <a:bodyPr wrap="square" rtlCol="0">
            <a:spAutoFit/>
          </a:bodyPr>
          <a:lstStyle/>
          <a:p>
            <a:r>
              <a:rPr lang="nl-NL" sz="2400" dirty="0"/>
              <a:t>Budget</a:t>
            </a:r>
          </a:p>
        </p:txBody>
      </p:sp>
      <p:sp>
        <p:nvSpPr>
          <p:cNvPr id="7" name="Rechthoek 6">
            <a:extLst>
              <a:ext uri="{FF2B5EF4-FFF2-40B4-BE49-F238E27FC236}">
                <a16:creationId xmlns:a16="http://schemas.microsoft.com/office/drawing/2014/main" id="{A8DFD306-FE98-40F8-8351-745EE1754ABD}"/>
              </a:ext>
            </a:extLst>
          </p:cNvPr>
          <p:cNvSpPr/>
          <p:nvPr/>
        </p:nvSpPr>
        <p:spPr>
          <a:xfrm>
            <a:off x="609600" y="1921565"/>
            <a:ext cx="9925878" cy="4893647"/>
          </a:xfrm>
          <a:prstGeom prst="rect">
            <a:avLst/>
          </a:prstGeom>
        </p:spPr>
        <p:txBody>
          <a:bodyPr wrap="square">
            <a:spAutoFit/>
          </a:bodyPr>
          <a:lstStyle/>
          <a:p>
            <a:r>
              <a:rPr lang="nl-NL" sz="2400" dirty="0"/>
              <a:t>Online marketing werkzaamheden</a:t>
            </a:r>
          </a:p>
          <a:p>
            <a:r>
              <a:rPr lang="nl-NL" sz="2400" dirty="0"/>
              <a:t>De prijs van online marketing hangt ook af van de werkzaamheden die het online marketing bureau uit gaat voeren. Er zijn bureaus die alleen 1 onderdeel van online marketing pakken en sommigen die alles doen. De werkzaamheden zijn grofweg hierin te verdelen</a:t>
            </a:r>
          </a:p>
          <a:p>
            <a:endParaRPr lang="nl-NL" sz="2400" dirty="0"/>
          </a:p>
          <a:p>
            <a:r>
              <a:rPr lang="nl-NL" sz="2400" dirty="0"/>
              <a:t>Strategie</a:t>
            </a:r>
          </a:p>
          <a:p>
            <a:pPr marL="285750" indent="-285750">
              <a:buFont typeface="Arial" panose="020B0604020202020204" pitchFamily="34" charset="0"/>
              <a:buChar char="•"/>
            </a:pPr>
            <a:r>
              <a:rPr lang="nl-NL" sz="2400" dirty="0"/>
              <a:t>SEO: zoekmachine optimalisatie</a:t>
            </a:r>
          </a:p>
          <a:p>
            <a:pPr marL="285750" indent="-285750">
              <a:buFont typeface="Arial" panose="020B0604020202020204" pitchFamily="34" charset="0"/>
              <a:buChar char="•"/>
            </a:pPr>
            <a:r>
              <a:rPr lang="nl-NL" sz="2400" dirty="0"/>
              <a:t>SEA: online adverteren</a:t>
            </a:r>
          </a:p>
          <a:p>
            <a:pPr marL="285750" indent="-285750">
              <a:buFont typeface="Arial" panose="020B0604020202020204" pitchFamily="34" charset="0"/>
              <a:buChar char="•"/>
            </a:pPr>
            <a:r>
              <a:rPr lang="nl-NL" sz="2400" dirty="0"/>
              <a:t>SMM: </a:t>
            </a:r>
            <a:r>
              <a:rPr lang="nl-NL" sz="2400" dirty="0" err="1"/>
              <a:t>social</a:t>
            </a:r>
            <a:r>
              <a:rPr lang="nl-NL" sz="2400" dirty="0"/>
              <a:t> media marketing</a:t>
            </a:r>
          </a:p>
          <a:p>
            <a:pPr marL="285750" indent="-285750">
              <a:buFont typeface="Arial" panose="020B0604020202020204" pitchFamily="34" charset="0"/>
              <a:buChar char="•"/>
            </a:pPr>
            <a:r>
              <a:rPr lang="nl-NL" sz="2400" dirty="0"/>
              <a:t>Email marketing</a:t>
            </a:r>
          </a:p>
          <a:p>
            <a:pPr marL="285750" indent="-285750">
              <a:buFont typeface="Arial" panose="020B0604020202020204" pitchFamily="34" charset="0"/>
              <a:buChar char="•"/>
            </a:pPr>
            <a:r>
              <a:rPr lang="nl-NL" sz="2400" dirty="0"/>
              <a:t>Webdesign</a:t>
            </a:r>
          </a:p>
          <a:p>
            <a:pPr marL="285750" indent="-285750">
              <a:buFont typeface="Arial" panose="020B0604020202020204" pitchFamily="34" charset="0"/>
              <a:buChar char="•"/>
            </a:pPr>
            <a:r>
              <a:rPr lang="nl-NL" sz="2400" dirty="0"/>
              <a:t>Grafisch ontwerp</a:t>
            </a:r>
          </a:p>
        </p:txBody>
      </p:sp>
    </p:spTree>
    <p:extLst>
      <p:ext uri="{BB962C8B-B14F-4D97-AF65-F5344CB8AC3E}">
        <p14:creationId xmlns:p14="http://schemas.microsoft.com/office/powerpoint/2010/main" val="387315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388CD7-9045-41CB-8F9F-91549FC4C21B}"/>
              </a:ext>
            </a:extLst>
          </p:cNvPr>
          <p:cNvSpPr>
            <a:spLocks noGrp="1"/>
          </p:cNvSpPr>
          <p:nvPr>
            <p:ph type="title"/>
          </p:nvPr>
        </p:nvSpPr>
        <p:spPr>
          <a:xfrm>
            <a:off x="838200" y="365125"/>
            <a:ext cx="10515600" cy="1556440"/>
          </a:xfrm>
        </p:spPr>
        <p:txBody>
          <a:bodyPr>
            <a:normAutofit/>
          </a:bodyPr>
          <a:lstStyle/>
          <a:p>
            <a:pPr algn="ctr"/>
            <a:r>
              <a:rPr lang="nl-NL" dirty="0"/>
              <a:t>Marketingplan Mijn Logo</a:t>
            </a:r>
            <a:br>
              <a:rPr lang="nl-NL" dirty="0"/>
            </a:br>
            <a:endParaRPr lang="nl-NL" dirty="0"/>
          </a:p>
        </p:txBody>
      </p:sp>
      <p:pic>
        <p:nvPicPr>
          <p:cNvPr id="4" name="Tijdelijke aanduiding voor inhoud 3">
            <a:extLst>
              <a:ext uri="{FF2B5EF4-FFF2-40B4-BE49-F238E27FC236}">
                <a16:creationId xmlns:a16="http://schemas.microsoft.com/office/drawing/2014/main" id="{1D4249D0-B20F-417F-845C-9413E3A21956}"/>
              </a:ext>
            </a:extLst>
          </p:cNvPr>
          <p:cNvPicPr>
            <a:picLocks noGrp="1" noChangeAspect="1"/>
          </p:cNvPicPr>
          <p:nvPr>
            <p:ph idx="1"/>
          </p:nvPr>
        </p:nvPicPr>
        <p:blipFill>
          <a:blip r:embed="rId2"/>
          <a:stretch>
            <a:fillRect/>
          </a:stretch>
        </p:blipFill>
        <p:spPr>
          <a:xfrm>
            <a:off x="9845537" y="3024774"/>
            <a:ext cx="2095500" cy="1714500"/>
          </a:xfrm>
          <a:prstGeom prst="rect">
            <a:avLst/>
          </a:prstGeom>
        </p:spPr>
      </p:pic>
      <p:sp>
        <p:nvSpPr>
          <p:cNvPr id="8" name="Tekstvak 7">
            <a:extLst>
              <a:ext uri="{FF2B5EF4-FFF2-40B4-BE49-F238E27FC236}">
                <a16:creationId xmlns:a16="http://schemas.microsoft.com/office/drawing/2014/main" id="{B0FFDE99-631C-4E03-B6EB-026A6BA9BD58}"/>
              </a:ext>
            </a:extLst>
          </p:cNvPr>
          <p:cNvSpPr txBox="1"/>
          <p:nvPr/>
        </p:nvSpPr>
        <p:spPr>
          <a:xfrm>
            <a:off x="3684104" y="6165207"/>
            <a:ext cx="5380383" cy="369332"/>
          </a:xfrm>
          <a:prstGeom prst="rect">
            <a:avLst/>
          </a:prstGeom>
          <a:noFill/>
        </p:spPr>
        <p:txBody>
          <a:bodyPr wrap="square" rtlCol="0">
            <a:spAutoFit/>
          </a:bodyPr>
          <a:lstStyle/>
          <a:p>
            <a:pPr algn="ctr"/>
            <a:r>
              <a:rPr lang="nl-NL" dirty="0"/>
              <a:t>Marketingplan Mijn  Logo</a:t>
            </a:r>
          </a:p>
        </p:txBody>
      </p:sp>
      <p:sp>
        <p:nvSpPr>
          <p:cNvPr id="6" name="Tekstvak 5">
            <a:extLst>
              <a:ext uri="{FF2B5EF4-FFF2-40B4-BE49-F238E27FC236}">
                <a16:creationId xmlns:a16="http://schemas.microsoft.com/office/drawing/2014/main" id="{B591DF1E-E0E2-4C69-82A2-0E3D06916906}"/>
              </a:ext>
            </a:extLst>
          </p:cNvPr>
          <p:cNvSpPr txBox="1"/>
          <p:nvPr/>
        </p:nvSpPr>
        <p:spPr>
          <a:xfrm>
            <a:off x="1285461" y="1524000"/>
            <a:ext cx="7779026" cy="461665"/>
          </a:xfrm>
          <a:prstGeom prst="rect">
            <a:avLst/>
          </a:prstGeom>
          <a:noFill/>
        </p:spPr>
        <p:txBody>
          <a:bodyPr wrap="square" rtlCol="0">
            <a:spAutoFit/>
          </a:bodyPr>
          <a:lstStyle/>
          <a:p>
            <a:r>
              <a:rPr lang="nl-NL" sz="2400" dirty="0"/>
              <a:t>Budget</a:t>
            </a:r>
          </a:p>
        </p:txBody>
      </p:sp>
      <p:sp>
        <p:nvSpPr>
          <p:cNvPr id="7" name="Rechthoek 6">
            <a:extLst>
              <a:ext uri="{FF2B5EF4-FFF2-40B4-BE49-F238E27FC236}">
                <a16:creationId xmlns:a16="http://schemas.microsoft.com/office/drawing/2014/main" id="{D32B3587-9318-455E-B939-97C760C122D9}"/>
              </a:ext>
            </a:extLst>
          </p:cNvPr>
          <p:cNvSpPr/>
          <p:nvPr/>
        </p:nvSpPr>
        <p:spPr>
          <a:xfrm>
            <a:off x="838200" y="2274838"/>
            <a:ext cx="8305800" cy="2677656"/>
          </a:xfrm>
          <a:prstGeom prst="rect">
            <a:avLst/>
          </a:prstGeom>
        </p:spPr>
        <p:txBody>
          <a:bodyPr wrap="square">
            <a:spAutoFit/>
          </a:bodyPr>
          <a:lstStyle/>
          <a:p>
            <a:r>
              <a:rPr lang="nl-NL" sz="2400" dirty="0"/>
              <a:t>Om de kosten te bepalen, zal een bureau een aantal uur reserveren om deze werkzaamheden uit te voeren. Er zijn bedrijven die werken met eenmalige prijzen, een abonnementsvorm en er zijn bureaus die rekenen voor het aantal zoekwoorden op de eerste pagina van Google. </a:t>
            </a:r>
          </a:p>
          <a:p>
            <a:r>
              <a:rPr lang="nl-NL" sz="2400" dirty="0"/>
              <a:t>De </a:t>
            </a:r>
            <a:r>
              <a:rPr lang="nl-NL" sz="2400" dirty="0" err="1"/>
              <a:t>uurprijs</a:t>
            </a:r>
            <a:r>
              <a:rPr lang="nl-NL" sz="2400" dirty="0"/>
              <a:t> van een online marketing bureau verschilt van € 65 tot € 150 per uur. </a:t>
            </a:r>
          </a:p>
        </p:txBody>
      </p:sp>
    </p:spTree>
    <p:extLst>
      <p:ext uri="{BB962C8B-B14F-4D97-AF65-F5344CB8AC3E}">
        <p14:creationId xmlns:p14="http://schemas.microsoft.com/office/powerpoint/2010/main" val="342845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388CD7-9045-41CB-8F9F-91549FC4C21B}"/>
              </a:ext>
            </a:extLst>
          </p:cNvPr>
          <p:cNvSpPr>
            <a:spLocks noGrp="1"/>
          </p:cNvSpPr>
          <p:nvPr>
            <p:ph type="title"/>
          </p:nvPr>
        </p:nvSpPr>
        <p:spPr>
          <a:xfrm>
            <a:off x="838200" y="365125"/>
            <a:ext cx="10515600" cy="1556440"/>
          </a:xfrm>
        </p:spPr>
        <p:txBody>
          <a:bodyPr>
            <a:normAutofit/>
          </a:bodyPr>
          <a:lstStyle/>
          <a:p>
            <a:pPr algn="ctr"/>
            <a:r>
              <a:rPr lang="nl-NL" dirty="0"/>
              <a:t>Marketingplan Mijn Logo</a:t>
            </a:r>
            <a:br>
              <a:rPr lang="nl-NL" dirty="0"/>
            </a:br>
            <a:endParaRPr lang="nl-NL" dirty="0"/>
          </a:p>
        </p:txBody>
      </p:sp>
      <p:pic>
        <p:nvPicPr>
          <p:cNvPr id="4" name="Tijdelijke aanduiding voor inhoud 3">
            <a:extLst>
              <a:ext uri="{FF2B5EF4-FFF2-40B4-BE49-F238E27FC236}">
                <a16:creationId xmlns:a16="http://schemas.microsoft.com/office/drawing/2014/main" id="{1D4249D0-B20F-417F-845C-9413E3A21956}"/>
              </a:ext>
            </a:extLst>
          </p:cNvPr>
          <p:cNvPicPr>
            <a:picLocks noGrp="1" noChangeAspect="1"/>
          </p:cNvPicPr>
          <p:nvPr>
            <p:ph idx="1"/>
          </p:nvPr>
        </p:nvPicPr>
        <p:blipFill>
          <a:blip r:embed="rId2"/>
          <a:stretch>
            <a:fillRect/>
          </a:stretch>
        </p:blipFill>
        <p:spPr>
          <a:xfrm>
            <a:off x="9845537" y="3024774"/>
            <a:ext cx="2095500" cy="1714500"/>
          </a:xfrm>
          <a:prstGeom prst="rect">
            <a:avLst/>
          </a:prstGeom>
        </p:spPr>
      </p:pic>
      <p:sp>
        <p:nvSpPr>
          <p:cNvPr id="8" name="Tekstvak 7">
            <a:extLst>
              <a:ext uri="{FF2B5EF4-FFF2-40B4-BE49-F238E27FC236}">
                <a16:creationId xmlns:a16="http://schemas.microsoft.com/office/drawing/2014/main" id="{B0FFDE99-631C-4E03-B6EB-026A6BA9BD58}"/>
              </a:ext>
            </a:extLst>
          </p:cNvPr>
          <p:cNvSpPr txBox="1"/>
          <p:nvPr/>
        </p:nvSpPr>
        <p:spPr>
          <a:xfrm>
            <a:off x="3684104" y="6165207"/>
            <a:ext cx="5380383" cy="369332"/>
          </a:xfrm>
          <a:prstGeom prst="rect">
            <a:avLst/>
          </a:prstGeom>
          <a:noFill/>
        </p:spPr>
        <p:txBody>
          <a:bodyPr wrap="square" rtlCol="0">
            <a:spAutoFit/>
          </a:bodyPr>
          <a:lstStyle/>
          <a:p>
            <a:pPr algn="ctr"/>
            <a:r>
              <a:rPr lang="nl-NL" dirty="0"/>
              <a:t>Marketingplan Mijn  Logo</a:t>
            </a:r>
          </a:p>
        </p:txBody>
      </p:sp>
      <p:sp>
        <p:nvSpPr>
          <p:cNvPr id="6" name="Tekstvak 5">
            <a:extLst>
              <a:ext uri="{FF2B5EF4-FFF2-40B4-BE49-F238E27FC236}">
                <a16:creationId xmlns:a16="http://schemas.microsoft.com/office/drawing/2014/main" id="{B591DF1E-E0E2-4C69-82A2-0E3D06916906}"/>
              </a:ext>
            </a:extLst>
          </p:cNvPr>
          <p:cNvSpPr txBox="1"/>
          <p:nvPr/>
        </p:nvSpPr>
        <p:spPr>
          <a:xfrm>
            <a:off x="1285461" y="1524000"/>
            <a:ext cx="7779026" cy="461665"/>
          </a:xfrm>
          <a:prstGeom prst="rect">
            <a:avLst/>
          </a:prstGeom>
          <a:noFill/>
        </p:spPr>
        <p:txBody>
          <a:bodyPr wrap="square" rtlCol="0">
            <a:spAutoFit/>
          </a:bodyPr>
          <a:lstStyle/>
          <a:p>
            <a:r>
              <a:rPr lang="nl-NL" sz="2400" dirty="0"/>
              <a:t>7. Meetmomenten en evaluatie</a:t>
            </a:r>
          </a:p>
        </p:txBody>
      </p:sp>
      <p:sp>
        <p:nvSpPr>
          <p:cNvPr id="3" name="Rechthoek 2">
            <a:extLst>
              <a:ext uri="{FF2B5EF4-FFF2-40B4-BE49-F238E27FC236}">
                <a16:creationId xmlns:a16="http://schemas.microsoft.com/office/drawing/2014/main" id="{406FE9A5-B176-465D-BCBC-8055B6CDEC0B}"/>
              </a:ext>
            </a:extLst>
          </p:cNvPr>
          <p:cNvSpPr/>
          <p:nvPr/>
        </p:nvSpPr>
        <p:spPr>
          <a:xfrm>
            <a:off x="689114" y="2210842"/>
            <a:ext cx="8189843" cy="2308324"/>
          </a:xfrm>
          <a:prstGeom prst="rect">
            <a:avLst/>
          </a:prstGeom>
        </p:spPr>
        <p:txBody>
          <a:bodyPr wrap="square">
            <a:spAutoFit/>
          </a:bodyPr>
          <a:lstStyle/>
          <a:p>
            <a:r>
              <a:rPr lang="nl-NL" sz="2400" dirty="0"/>
              <a:t>Na en tijdens</a:t>
            </a:r>
          </a:p>
          <a:p>
            <a:r>
              <a:rPr lang="nl-NL" sz="2400" dirty="0"/>
              <a:t>Evaluatie kun je ná en tijdens een campagne doen. De resultaten van de evaluatie gebruik je tijdens en aan het begin van een </a:t>
            </a:r>
            <a:r>
              <a:rPr lang="nl-NL" sz="2400" dirty="0" err="1"/>
              <a:t>een</a:t>
            </a:r>
            <a:r>
              <a:rPr lang="nl-NL" sz="2400" dirty="0"/>
              <a:t> campagne. Zo kun je tijdens de campagne de campagne (of de organisatie er omheen) aanpassen zodat de campagne effectiever en / of efficiënter wordt.</a:t>
            </a:r>
          </a:p>
        </p:txBody>
      </p:sp>
    </p:spTree>
    <p:extLst>
      <p:ext uri="{BB962C8B-B14F-4D97-AF65-F5344CB8AC3E}">
        <p14:creationId xmlns:p14="http://schemas.microsoft.com/office/powerpoint/2010/main" val="222403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8" ma:contentTypeDescription="Een nieuw document maken." ma:contentTypeScope="" ma:versionID="21f30e843fc08326a90dfcc3df5d88f4">
  <xsd:schema xmlns:xsd="http://www.w3.org/2001/XMLSchema" xmlns:xs="http://www.w3.org/2001/XMLSchema" xmlns:p="http://schemas.microsoft.com/office/2006/metadata/properties" xmlns:ns2="2cb1c85b-b197-48cd-8bb1-fe9e9ee0096b" targetNamespace="http://schemas.microsoft.com/office/2006/metadata/properties" ma:root="true" ma:fieldsID="d1da33989067915997ea0975e1a45331"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A6B6BE-B873-486E-B9CB-AABD8795A908}">
  <ds:schemaRefs>
    <ds:schemaRef ds:uri="http://schemas.microsoft.com/sharepoint/v3/contenttype/forms"/>
  </ds:schemaRefs>
</ds:datastoreItem>
</file>

<file path=customXml/itemProps2.xml><?xml version="1.0" encoding="utf-8"?>
<ds:datastoreItem xmlns:ds="http://schemas.openxmlformats.org/officeDocument/2006/customXml" ds:itemID="{8B9EDED6-CB13-4795-A15F-CA1A8CB1DBAE}">
  <ds:schemaRefs>
    <ds:schemaRef ds:uri="http://schemas.microsoft.com/office/infopath/2007/PartnerControls"/>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2006/metadata/properties"/>
    <ds:schemaRef ds:uri="http://purl.org/dc/terms/"/>
    <ds:schemaRef ds:uri="915d7cad-3e71-4cea-95bb-ac32222adf06"/>
    <ds:schemaRef ds:uri="82ac19c3-1cff-4f70-a585-2de21a3866ce"/>
    <ds:schemaRef ds:uri="http://purl.org/dc/dcmitype/"/>
  </ds:schemaRefs>
</ds:datastoreItem>
</file>

<file path=customXml/itemProps3.xml><?xml version="1.0" encoding="utf-8"?>
<ds:datastoreItem xmlns:ds="http://schemas.openxmlformats.org/officeDocument/2006/customXml" ds:itemID="{C83D1C02-2338-4024-91BF-BE9F430887A6}"/>
</file>

<file path=docProps/app.xml><?xml version="1.0" encoding="utf-8"?>
<Properties xmlns="http://schemas.openxmlformats.org/officeDocument/2006/extended-properties" xmlns:vt="http://schemas.openxmlformats.org/officeDocument/2006/docPropsVTypes">
  <TotalTime>292</TotalTime>
  <Words>556</Words>
  <Application>Microsoft Office PowerPoint</Application>
  <PresentationFormat>Breedbeeld</PresentationFormat>
  <Paragraphs>87</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Calibri Light</vt:lpstr>
      <vt:lpstr>Kantoorthema</vt:lpstr>
      <vt:lpstr>Marketing en promotie van het product</vt:lpstr>
      <vt:lpstr>Lesprogramma</vt:lpstr>
      <vt:lpstr>Les 7 Marketingplan  Budget &amp; Evaluatie</vt:lpstr>
      <vt:lpstr>Marketingplan inhoud  </vt:lpstr>
      <vt:lpstr>Marketingplan Mijn Logo </vt:lpstr>
      <vt:lpstr>Marketingplan Mijn Logo </vt:lpstr>
      <vt:lpstr>Marketingplan Mijn Logo </vt:lpstr>
      <vt:lpstr>Marketingplan Mijn Logo </vt:lpstr>
      <vt:lpstr>Marketingplan Mijn Logo </vt:lpstr>
      <vt:lpstr>Marketingplan Mijn Logo </vt:lpstr>
      <vt:lpstr>Marketingplan Mijn Logo </vt:lpstr>
      <vt:lpstr>Marketingplan Mijn Logo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Presentatie</dc:title>
  <dc:creator>Ben Nienhuis</dc:creator>
  <cp:lastModifiedBy>Ben Nienhuis</cp:lastModifiedBy>
  <cp:revision>27</cp:revision>
  <dcterms:created xsi:type="dcterms:W3CDTF">2021-03-22T10:49:44Z</dcterms:created>
  <dcterms:modified xsi:type="dcterms:W3CDTF">2021-04-26T10:05:24Z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